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4" r:id="rId5"/>
    <p:sldId id="258" r:id="rId6"/>
    <p:sldId id="266" r:id="rId7"/>
    <p:sldId id="268" r:id="rId8"/>
    <p:sldId id="272" r:id="rId9"/>
    <p:sldId id="278" r:id="rId10"/>
    <p:sldId id="2147478835" r:id="rId11"/>
    <p:sldId id="2147478851" r:id="rId12"/>
    <p:sldId id="2147478837" r:id="rId13"/>
    <p:sldId id="2147478852" r:id="rId14"/>
    <p:sldId id="2147478839" r:id="rId15"/>
    <p:sldId id="2147478853" r:id="rId16"/>
    <p:sldId id="2147478845" r:id="rId17"/>
    <p:sldId id="2147478854" r:id="rId18"/>
    <p:sldId id="2147478849" r:id="rId19"/>
    <p:sldId id="2147478855" r:id="rId20"/>
    <p:sldId id="2147478862" r:id="rId21"/>
    <p:sldId id="2147478857" r:id="rId22"/>
    <p:sldId id="2147478858" r:id="rId23"/>
    <p:sldId id="2147478859" r:id="rId24"/>
    <p:sldId id="2147478860" r:id="rId25"/>
    <p:sldId id="2147478861" r:id="rId26"/>
    <p:sldId id="259"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399"/>
    <a:srgbClr val="6F4988"/>
    <a:srgbClr val="534394"/>
    <a:srgbClr val="286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9407F-2EA3-4083-A493-47D882862C3B}" v="51" dt="2025-05-21T10:41:39.247"/>
    <p1510:client id="{E2C6571F-811B-430E-9A7D-9B9552429ECE}" v="144" dt="2025-05-21T10:56:52.579"/>
    <p1510:client id="{EFED05B8-730B-465E-9E79-66D510671E94}" v="20" dt="2025-05-21T08:45:49.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73" autoAdjust="0"/>
  </p:normalViewPr>
  <p:slideViewPr>
    <p:cSldViewPr snapToGrid="0">
      <p:cViewPr varScale="1">
        <p:scale>
          <a:sx n="53" d="100"/>
          <a:sy n="53" d="100"/>
        </p:scale>
        <p:origin x="1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764B9-D9DE-4DF2-AE58-89A7066BBFC8}" type="datetimeFigureOut">
              <a:rPr lang="nl-NL" smtClean="0"/>
              <a:t>22-5-2025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BCD5C-8338-46AB-9C8E-85CC7EBA57DB}" type="slidenum">
              <a:rPr lang="nl-NL" smtClean="0"/>
              <a:t>‹nr.›</a:t>
            </a:fld>
            <a:endParaRPr lang="nl-NL"/>
          </a:p>
        </p:txBody>
      </p:sp>
    </p:spTree>
    <p:extLst>
      <p:ext uri="{BB962C8B-B14F-4D97-AF65-F5344CB8AC3E}">
        <p14:creationId xmlns:p14="http://schemas.microsoft.com/office/powerpoint/2010/main" val="257758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3</a:t>
            </a:fld>
            <a:endParaRPr lang="nl-NL"/>
          </a:p>
        </p:txBody>
      </p:sp>
    </p:spTree>
    <p:extLst>
      <p:ext uri="{BB962C8B-B14F-4D97-AF65-F5344CB8AC3E}">
        <p14:creationId xmlns:p14="http://schemas.microsoft.com/office/powerpoint/2010/main" val="373020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Bijvoorbeeld: Collectieve opschoonmomenten, praktische tips. </a:t>
            </a:r>
            <a:r>
              <a:rPr lang="nl-NL" dirty="0" err="1"/>
              <a:t>Thinglink</a:t>
            </a:r>
            <a:r>
              <a:rPr lang="nl-NL" dirty="0"/>
              <a:t> is basis voor workshops. In half uur tijd kan er al veel worden gedaan. Alles in </a:t>
            </a:r>
            <a:r>
              <a:rPr lang="nl-NL" dirty="0" err="1"/>
              <a:t>onedrive</a:t>
            </a:r>
            <a:r>
              <a:rPr lang="nl-NL" dirty="0"/>
              <a:t>, 2000 mails verwijderd. Forms: wat ga je komende tijd doen en daar later op terugkomen. Positieve reacties; eenmaal begonnen met overzicht helpt.</a:t>
            </a:r>
            <a:endParaRPr lang="en-US" dirty="0"/>
          </a:p>
          <a:p>
            <a:r>
              <a:rPr lang="nl-NL" dirty="0"/>
              <a:t>Lunchsessies: Work21 gevolgd. Half uur praktische opruimtips.</a:t>
            </a:r>
            <a:endParaRPr lang="en-US" dirty="0"/>
          </a:p>
          <a:p>
            <a:r>
              <a:rPr lang="nl-NL" dirty="0"/>
              <a:t>Eind van het schooljaar: met hele team opruimen. Verdelen per kanaal, per document. Tip: Verplaats alles naar archief. </a:t>
            </a:r>
            <a:endParaRPr lang="en-US" dirty="0"/>
          </a:p>
          <a:p>
            <a:r>
              <a:rPr lang="nl-NL" dirty="0"/>
              <a:t>Clean up party: soortgelijk, doe het samen.</a:t>
            </a:r>
            <a:endParaRPr lang="en-US" dirty="0"/>
          </a:p>
          <a:p>
            <a:endParaRPr lang="nl-NL" dirty="0"/>
          </a:p>
          <a:p>
            <a:r>
              <a:rPr lang="nl-NL" dirty="0"/>
              <a:t>Kortom: Maak er tijd voor, doe het structureel, maak er een gezamenlijk gezellig moment van</a:t>
            </a:r>
            <a:endParaRPr lang="en-US" dirty="0"/>
          </a:p>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14</a:t>
            </a:fld>
            <a:endParaRPr lang="nl-NL"/>
          </a:p>
        </p:txBody>
      </p:sp>
    </p:spTree>
    <p:extLst>
      <p:ext uri="{BB962C8B-B14F-4D97-AF65-F5344CB8AC3E}">
        <p14:creationId xmlns:p14="http://schemas.microsoft.com/office/powerpoint/2010/main" val="3315743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15</a:t>
            </a:fld>
            <a:endParaRPr lang="nl-NL"/>
          </a:p>
        </p:txBody>
      </p:sp>
    </p:spTree>
    <p:extLst>
      <p:ext uri="{BB962C8B-B14F-4D97-AF65-F5344CB8AC3E}">
        <p14:creationId xmlns:p14="http://schemas.microsoft.com/office/powerpoint/2010/main" val="330429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1" i="0">
              <a:solidFill>
                <a:srgbClr val="152135"/>
              </a:solidFill>
              <a:effectLst/>
              <a:latin typeface="Alegrey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i="0">
              <a:solidFill>
                <a:srgbClr val="152135"/>
              </a:solidFill>
              <a:effectLst/>
              <a:latin typeface="Alegrey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i="0">
              <a:solidFill>
                <a:srgbClr val="152135"/>
              </a:solidFill>
              <a:effectLst/>
              <a:latin typeface="Alegreya Sans"/>
            </a:endParaRPr>
          </a:p>
          <a:p>
            <a:endParaRPr lang="nl-NL"/>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4</a:t>
            </a:fld>
            <a:endParaRPr lang="nl-NL"/>
          </a:p>
        </p:txBody>
      </p:sp>
    </p:spTree>
    <p:extLst>
      <p:ext uri="{BB962C8B-B14F-4D97-AF65-F5344CB8AC3E}">
        <p14:creationId xmlns:p14="http://schemas.microsoft.com/office/powerpoint/2010/main" val="256055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7</a:t>
            </a:fld>
            <a:endParaRPr lang="nl-NL"/>
          </a:p>
        </p:txBody>
      </p:sp>
    </p:spTree>
    <p:extLst>
      <p:ext uri="{BB962C8B-B14F-4D97-AF65-F5344CB8AC3E}">
        <p14:creationId xmlns:p14="http://schemas.microsoft.com/office/powerpoint/2010/main" val="36441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Belangrijk in deze fase is om niet alleen te voordelen te benoemen, maar expliciet eigen pijnpunten in dagelijkse werk opschrijven en daarbij stilstaan. Vergroot motivatie. Ook belang om vanuit pijnpunten stil te staan bij collectief: niet bij individuele voorkeuren want dan houden we het in stand. Om overzicht te maken én te houden moeten we ons er allemaal aan houden. Eenduidige afspraken zijn dus echt nodig. Vanuit de pijnpunten verder gekeken wat willen we dan anders (de ideale situatie) en hoe komen we daar. Verschillende methodes om dit te doen.</a:t>
            </a:r>
            <a:endParaRPr lang="en-US"/>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8</a:t>
            </a:fld>
            <a:endParaRPr lang="nl-NL"/>
          </a:p>
        </p:txBody>
      </p:sp>
    </p:spTree>
    <p:extLst>
      <p:ext uri="{BB962C8B-B14F-4D97-AF65-F5344CB8AC3E}">
        <p14:creationId xmlns:p14="http://schemas.microsoft.com/office/powerpoint/2010/main" val="106401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9</a:t>
            </a:fld>
            <a:endParaRPr lang="nl-NL"/>
          </a:p>
        </p:txBody>
      </p:sp>
    </p:spTree>
    <p:extLst>
      <p:ext uri="{BB962C8B-B14F-4D97-AF65-F5344CB8AC3E}">
        <p14:creationId xmlns:p14="http://schemas.microsoft.com/office/powerpoint/2010/main" val="233568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Let op: </a:t>
            </a:r>
            <a:r>
              <a:rPr lang="nl-NL" dirty="0"/>
              <a:t>Opleiden hoeft niet altijd klassikale training te zijn… Voordat er afspraken worden gemaakt hoe slim op te ruimen en samen te werken is basiskennis nodig van de systemen. Pas daarna weet je hoe je met elkaar kan nadenken over een slimme inrichting in Teams, waar je je bestanden opslaat, welke afspraken je maakt over verwijderen etc. Leren vroeg in het proces.</a:t>
            </a:r>
            <a:br>
              <a:rPr lang="nl-NL" dirty="0">
                <a:cs typeface="+mn-lt"/>
              </a:rPr>
            </a:br>
            <a:r>
              <a:rPr lang="nl-NL" dirty="0"/>
              <a:t>Er zijn verschillende manieren van leren: in eigen tijd, tijdens training etc. </a:t>
            </a:r>
            <a:br>
              <a:rPr lang="nl-NL" dirty="0">
                <a:cs typeface="+mn-lt"/>
              </a:rPr>
            </a:br>
            <a:r>
              <a:rPr lang="nl-NL" dirty="0" err="1"/>
              <a:t>Thinglink</a:t>
            </a:r>
            <a:r>
              <a:rPr lang="nl-NL" dirty="0"/>
              <a:t> waarom (opstartfase) en hoe (leren). </a:t>
            </a:r>
            <a:br>
              <a:rPr lang="nl-NL" dirty="0">
                <a:cs typeface="+mn-lt"/>
              </a:rPr>
            </a:br>
            <a:endParaRPr lang="en-US" dirty="0"/>
          </a:p>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10</a:t>
            </a:fld>
            <a:endParaRPr lang="nl-NL"/>
          </a:p>
        </p:txBody>
      </p:sp>
    </p:spTree>
    <p:extLst>
      <p:ext uri="{BB962C8B-B14F-4D97-AF65-F5344CB8AC3E}">
        <p14:creationId xmlns:p14="http://schemas.microsoft.com/office/powerpoint/2010/main" val="305643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C0E6D-FE0E-D575-174B-60B9021501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6D6ADC-D108-8C4E-C11F-834022D56D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C68B93-EC60-8BE0-A266-2D472F6EB76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7321AA8-3152-D374-3DD1-9F114FA92659}"/>
              </a:ext>
            </a:extLst>
          </p:cNvPr>
          <p:cNvSpPr>
            <a:spLocks noGrp="1"/>
          </p:cNvSpPr>
          <p:nvPr>
            <p:ph type="sldNum" sz="quarter" idx="5"/>
          </p:nvPr>
        </p:nvSpPr>
        <p:spPr/>
        <p:txBody>
          <a:bodyPr/>
          <a:lstStyle/>
          <a:p>
            <a:fld id="{A76CA7A1-6EEF-4B0C-9ECA-6F12B34E0327}" type="slidenum">
              <a:rPr lang="nl-NL" smtClean="0"/>
              <a:t>11</a:t>
            </a:fld>
            <a:endParaRPr lang="nl-NL"/>
          </a:p>
        </p:txBody>
      </p:sp>
    </p:spTree>
    <p:extLst>
      <p:ext uri="{BB962C8B-B14F-4D97-AF65-F5344CB8AC3E}">
        <p14:creationId xmlns:p14="http://schemas.microsoft.com/office/powerpoint/2010/main" val="407813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Afspraken eenduidig. Zorg dat het zwart op wit is en gemakkelijk erbij te pakken. In welk systeem doe je wat. Als team – scheelt mail opslag. Scheelt ook dubbele bestanden in </a:t>
            </a:r>
            <a:r>
              <a:rPr lang="nl-NL" dirty="0" err="1"/>
              <a:t>versch</a:t>
            </a:r>
            <a:r>
              <a:rPr lang="nl-NL"/>
              <a:t> systemen.</a:t>
            </a:r>
            <a:endParaRPr lang="nl-NL" dirty="0"/>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12</a:t>
            </a:fld>
            <a:endParaRPr lang="nl-NL"/>
          </a:p>
        </p:txBody>
      </p:sp>
    </p:spTree>
    <p:extLst>
      <p:ext uri="{BB962C8B-B14F-4D97-AF65-F5344CB8AC3E}">
        <p14:creationId xmlns:p14="http://schemas.microsoft.com/office/powerpoint/2010/main" val="631528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7BCD5C-8338-46AB-9C8E-85CC7EBA57DB}" type="slidenum">
              <a:rPr lang="nl-NL" smtClean="0"/>
              <a:t>13</a:t>
            </a:fld>
            <a:endParaRPr lang="nl-NL"/>
          </a:p>
        </p:txBody>
      </p:sp>
    </p:spTree>
    <p:extLst>
      <p:ext uri="{BB962C8B-B14F-4D97-AF65-F5344CB8AC3E}">
        <p14:creationId xmlns:p14="http://schemas.microsoft.com/office/powerpoint/2010/main" val="615153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8422D71-7993-8F4A-9636-5F29C603D932}"/>
              </a:ext>
            </a:extLst>
          </p:cNvPr>
          <p:cNvSpPr/>
          <p:nvPr userDrawn="1"/>
        </p:nvSpPr>
        <p:spPr>
          <a:xfrm>
            <a:off x="4207476" y="2372497"/>
            <a:ext cx="7982748" cy="4485503"/>
          </a:xfrm>
          <a:prstGeom prst="rect">
            <a:avLst/>
          </a:prstGeom>
          <a:solidFill>
            <a:srgbClr val="6F4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F5CD263-8430-5E42-9D99-ACAFF7B0C085}"/>
              </a:ext>
            </a:extLst>
          </p:cNvPr>
          <p:cNvSpPr>
            <a:spLocks noGrp="1"/>
          </p:cNvSpPr>
          <p:nvPr>
            <p:ph type="ctrTitle" hasCustomPrompt="1"/>
          </p:nvPr>
        </p:nvSpPr>
        <p:spPr>
          <a:xfrm>
            <a:off x="4814712" y="2580640"/>
            <a:ext cx="7292622" cy="725311"/>
          </a:xfrm>
        </p:spPr>
        <p:txBody>
          <a:bodyPr anchor="ctr">
            <a:noAutofit/>
          </a:bodyPr>
          <a:lstStyle>
            <a:lvl1pPr algn="l">
              <a:defRPr sz="3200">
                <a:solidFill>
                  <a:schemeClr val="bg1"/>
                </a:solidFill>
              </a:defRPr>
            </a:lvl1pPr>
          </a:lstStyle>
          <a:p>
            <a:r>
              <a:rPr lang="nl-NL"/>
              <a:t>Klik hier om de titel in te voeren</a:t>
            </a:r>
          </a:p>
        </p:txBody>
      </p:sp>
      <p:sp>
        <p:nvSpPr>
          <p:cNvPr id="3" name="Ondertitel 2">
            <a:extLst>
              <a:ext uri="{FF2B5EF4-FFF2-40B4-BE49-F238E27FC236}">
                <a16:creationId xmlns:a16="http://schemas.microsoft.com/office/drawing/2014/main" id="{D968C8E3-9D6F-2C46-8401-B0157656D486}"/>
              </a:ext>
            </a:extLst>
          </p:cNvPr>
          <p:cNvSpPr>
            <a:spLocks noGrp="1"/>
          </p:cNvSpPr>
          <p:nvPr>
            <p:ph type="subTitle" idx="1" hasCustomPrompt="1"/>
          </p:nvPr>
        </p:nvSpPr>
        <p:spPr>
          <a:xfrm>
            <a:off x="4814713" y="3429001"/>
            <a:ext cx="7292622" cy="421640"/>
          </a:xfrm>
        </p:spPr>
        <p:txBody>
          <a:bodyPr anchor="ct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hier om een subtitel toe te voegen</a:t>
            </a:r>
          </a:p>
        </p:txBody>
      </p:sp>
      <p:grpSp>
        <p:nvGrpSpPr>
          <p:cNvPr id="26" name="Groep 25">
            <a:extLst>
              <a:ext uri="{FF2B5EF4-FFF2-40B4-BE49-F238E27FC236}">
                <a16:creationId xmlns:a16="http://schemas.microsoft.com/office/drawing/2014/main" id="{105A88C7-8F6B-C741-88C2-A20F0959F0EB}"/>
              </a:ext>
            </a:extLst>
          </p:cNvPr>
          <p:cNvGrpSpPr/>
          <p:nvPr userDrawn="1"/>
        </p:nvGrpSpPr>
        <p:grpSpPr>
          <a:xfrm>
            <a:off x="3372196" y="2568451"/>
            <a:ext cx="602668" cy="551629"/>
            <a:chOff x="6560240" y="3390176"/>
            <a:chExt cx="469777" cy="429992"/>
          </a:xfrm>
          <a:solidFill>
            <a:srgbClr val="6F4988"/>
          </a:solidFill>
        </p:grpSpPr>
        <p:sp>
          <p:nvSpPr>
            <p:cNvPr id="13" name="Vrije vorm 12">
              <a:extLst>
                <a:ext uri="{FF2B5EF4-FFF2-40B4-BE49-F238E27FC236}">
                  <a16:creationId xmlns:a16="http://schemas.microsoft.com/office/drawing/2014/main" id="{F38183CC-4854-D546-8373-FE4CF36C43FC}"/>
                </a:ext>
              </a:extLst>
            </p:cNvPr>
            <p:cNvSpPr/>
            <p:nvPr/>
          </p:nvSpPr>
          <p:spPr>
            <a:xfrm>
              <a:off x="6793199" y="3583224"/>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5" name="Vrije vorm 24">
              <a:extLst>
                <a:ext uri="{FF2B5EF4-FFF2-40B4-BE49-F238E27FC236}">
                  <a16:creationId xmlns:a16="http://schemas.microsoft.com/office/drawing/2014/main" id="{3D27DB5C-9A0F-A340-B0C9-80D79453DE1D}"/>
                </a:ext>
              </a:extLst>
            </p:cNvPr>
            <p:cNvSpPr/>
            <p:nvPr/>
          </p:nvSpPr>
          <p:spPr>
            <a:xfrm>
              <a:off x="6560240" y="3390176"/>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30" name="Graphic 29">
            <a:extLst>
              <a:ext uri="{FF2B5EF4-FFF2-40B4-BE49-F238E27FC236}">
                <a16:creationId xmlns:a16="http://schemas.microsoft.com/office/drawing/2014/main" id="{BBB3B01F-9F5F-254F-9AF5-3C23F6CC3F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8664" y="333361"/>
            <a:ext cx="2362061" cy="738303"/>
          </a:xfrm>
          <a:prstGeom prst="rect">
            <a:avLst/>
          </a:prstGeom>
        </p:spPr>
      </p:pic>
      <p:sp>
        <p:nvSpPr>
          <p:cNvPr id="35" name="Tijdelijke aanduiding voor tekst 34" descr="Neem auteurs">
            <a:extLst>
              <a:ext uri="{FF2B5EF4-FFF2-40B4-BE49-F238E27FC236}">
                <a16:creationId xmlns:a16="http://schemas.microsoft.com/office/drawing/2014/main" id="{48189CF5-B2FF-9E49-9486-D996633CD00E}"/>
              </a:ext>
            </a:extLst>
          </p:cNvPr>
          <p:cNvSpPr>
            <a:spLocks noGrp="1"/>
          </p:cNvSpPr>
          <p:nvPr>
            <p:ph type="body" sz="quarter" idx="10" hasCustomPrompt="1"/>
          </p:nvPr>
        </p:nvSpPr>
        <p:spPr>
          <a:xfrm>
            <a:off x="1423307" y="5846577"/>
            <a:ext cx="2630806" cy="234143"/>
          </a:xfrm>
        </p:spPr>
        <p:txBody>
          <a:bodyPr>
            <a:normAutofit/>
          </a:bodyPr>
          <a:lstStyle>
            <a:lvl1pPr marL="0" indent="0" algn="r">
              <a:buNone/>
              <a:defRPr lang="nl-NL" sz="1000" kern="1200" dirty="0">
                <a:solidFill>
                  <a:srgbClr val="6F4988"/>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Klik hier om naam auteur(s) te bewerken</a:t>
            </a:r>
          </a:p>
        </p:txBody>
      </p:sp>
      <p:sp>
        <p:nvSpPr>
          <p:cNvPr id="36" name="Tijdelijke aanduiding voor tekst 34">
            <a:extLst>
              <a:ext uri="{FF2B5EF4-FFF2-40B4-BE49-F238E27FC236}">
                <a16:creationId xmlns:a16="http://schemas.microsoft.com/office/drawing/2014/main" id="{9145F1E6-D4FA-8646-973A-CA264C2FD0CC}"/>
              </a:ext>
            </a:extLst>
          </p:cNvPr>
          <p:cNvSpPr>
            <a:spLocks noGrp="1"/>
          </p:cNvSpPr>
          <p:nvPr>
            <p:ph type="body" sz="quarter" idx="11" hasCustomPrompt="1"/>
          </p:nvPr>
        </p:nvSpPr>
        <p:spPr>
          <a:xfrm>
            <a:off x="1423307" y="6068536"/>
            <a:ext cx="2630806" cy="234143"/>
          </a:xfrm>
        </p:spPr>
        <p:txBody>
          <a:bodyPr>
            <a:normAutofit/>
          </a:bodyPr>
          <a:lstStyle>
            <a:lvl1pPr marL="0" indent="0" algn="r">
              <a:buNone/>
              <a:defRPr lang="nl-NL" sz="1000" kern="1200" dirty="0">
                <a:solidFill>
                  <a:srgbClr val="6F4988"/>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voeg hier datum toe (</a:t>
            </a:r>
            <a:r>
              <a:rPr lang="nl-NL" err="1"/>
              <a:t>dd</a:t>
            </a:r>
            <a:r>
              <a:rPr lang="nl-NL"/>
              <a:t> maand </a:t>
            </a:r>
            <a:r>
              <a:rPr lang="nl-NL" err="1"/>
              <a:t>jjj</a:t>
            </a:r>
            <a:r>
              <a:rPr lang="nl-NL"/>
              <a:t>)</a:t>
            </a:r>
          </a:p>
        </p:txBody>
      </p:sp>
      <p:sp>
        <p:nvSpPr>
          <p:cNvPr id="37" name="Tijdelijke aanduiding voor tekst 34">
            <a:extLst>
              <a:ext uri="{FF2B5EF4-FFF2-40B4-BE49-F238E27FC236}">
                <a16:creationId xmlns:a16="http://schemas.microsoft.com/office/drawing/2014/main" id="{8DDB8A8C-89C2-A741-B269-77809654FE9B}"/>
              </a:ext>
            </a:extLst>
          </p:cNvPr>
          <p:cNvSpPr>
            <a:spLocks noGrp="1"/>
          </p:cNvSpPr>
          <p:nvPr>
            <p:ph type="body" sz="quarter" idx="12" hasCustomPrompt="1"/>
          </p:nvPr>
        </p:nvSpPr>
        <p:spPr>
          <a:xfrm>
            <a:off x="1423307" y="6290496"/>
            <a:ext cx="2630806" cy="234143"/>
          </a:xfrm>
        </p:spPr>
        <p:txBody>
          <a:bodyPr>
            <a:normAutofit/>
          </a:bodyPr>
          <a:lstStyle>
            <a:lvl1pPr marL="0" indent="0" algn="r">
              <a:buNone/>
              <a:defRPr lang="nl-NL" sz="1000" kern="1200" dirty="0">
                <a:solidFill>
                  <a:srgbClr val="6F4988"/>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 voeg hier een versienummer toe</a:t>
            </a:r>
          </a:p>
        </p:txBody>
      </p:sp>
      <p:sp>
        <p:nvSpPr>
          <p:cNvPr id="43" name="Tijdelijke aanduiding voor tekst 42">
            <a:extLst>
              <a:ext uri="{FF2B5EF4-FFF2-40B4-BE49-F238E27FC236}">
                <a16:creationId xmlns:a16="http://schemas.microsoft.com/office/drawing/2014/main" id="{70A2F176-9EA6-5448-8233-87D084B58566}"/>
              </a:ext>
            </a:extLst>
          </p:cNvPr>
          <p:cNvSpPr>
            <a:spLocks noGrp="1"/>
          </p:cNvSpPr>
          <p:nvPr>
            <p:ph type="body" sz="quarter" idx="13" hasCustomPrompt="1"/>
          </p:nvPr>
        </p:nvSpPr>
        <p:spPr>
          <a:xfrm>
            <a:off x="4814712" y="4053863"/>
            <a:ext cx="7292622" cy="2470775"/>
          </a:xfrm>
        </p:spPr>
        <p:txBody>
          <a:bodyPr anchor="ctr">
            <a:normAutofit/>
          </a:bodyPr>
          <a:lstStyle>
            <a:lvl1pPr marL="0" indent="0">
              <a:buNone/>
              <a:defRPr sz="1400">
                <a:solidFill>
                  <a:schemeClr val="bg1"/>
                </a:solidFill>
              </a:defRPr>
            </a:lvl1pPr>
          </a:lstStyle>
          <a:p>
            <a:pPr lvl="0"/>
            <a:r>
              <a:rPr lang="nl-NL"/>
              <a:t>Ruimte voor een korte samenvatting van de presentatie (optioneel)</a:t>
            </a:r>
          </a:p>
        </p:txBody>
      </p:sp>
      <p:sp>
        <p:nvSpPr>
          <p:cNvPr id="45" name="Tijdelijke aanduiding voor afbeelding 44">
            <a:extLst>
              <a:ext uri="{FF2B5EF4-FFF2-40B4-BE49-F238E27FC236}">
                <a16:creationId xmlns:a16="http://schemas.microsoft.com/office/drawing/2014/main" id="{2BF3ABE0-89DA-094A-BE5E-62259D40E88E}"/>
              </a:ext>
            </a:extLst>
          </p:cNvPr>
          <p:cNvSpPr>
            <a:spLocks noGrp="1"/>
          </p:cNvSpPr>
          <p:nvPr>
            <p:ph type="pic" sz="quarter" idx="14" hasCustomPrompt="1"/>
          </p:nvPr>
        </p:nvSpPr>
        <p:spPr>
          <a:xfrm>
            <a:off x="8726805" y="333361"/>
            <a:ext cx="3200400" cy="738303"/>
          </a:xfrm>
        </p:spPr>
        <p:txBody>
          <a:bodyPr anchor="ctr">
            <a:normAutofit/>
          </a:bodyPr>
          <a:lstStyle>
            <a:lvl1pPr marL="0" indent="0" algn="ctr">
              <a:buNone/>
              <a:defRPr sz="1800"/>
            </a:lvl1pPr>
          </a:lstStyle>
          <a:p>
            <a:r>
              <a:rPr lang="nl-NL"/>
              <a:t>Optioneel hier het logo van netwerk/gebruikersgroep</a:t>
            </a:r>
          </a:p>
        </p:txBody>
      </p:sp>
    </p:spTree>
    <p:extLst>
      <p:ext uri="{BB962C8B-B14F-4D97-AF65-F5344CB8AC3E}">
        <p14:creationId xmlns:p14="http://schemas.microsoft.com/office/powerpoint/2010/main" val="28399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userDrawn="1"/>
        </p:nvSpPr>
        <p:spPr>
          <a:xfrm>
            <a:off x="0" y="0"/>
            <a:ext cx="12192000" cy="6858000"/>
          </a:xfrm>
          <a:prstGeom prst="rect">
            <a:avLst/>
          </a:prstGeom>
          <a:solidFill>
            <a:srgbClr val="534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6425505" y="2309040"/>
            <a:ext cx="5653225" cy="1218813"/>
          </a:xfrm>
        </p:spPr>
        <p:txBody>
          <a:bodyPr anchor="ctr">
            <a:normAutofit/>
          </a:bodyPr>
          <a:lstStyle>
            <a:lvl1pPr>
              <a:defRPr sz="2800">
                <a:solidFill>
                  <a:schemeClr val="bg1"/>
                </a:solidFill>
              </a:defRPr>
            </a:lvl1pPr>
          </a:lstStyle>
          <a:p>
            <a:r>
              <a:rPr lang="nl-NL"/>
              <a:t>Titel afsluiting bewerken</a:t>
            </a:r>
          </a:p>
        </p:txBody>
      </p:sp>
      <p:pic>
        <p:nvPicPr>
          <p:cNvPr id="23" name="Graphic 22">
            <a:extLst>
              <a:ext uri="{FF2B5EF4-FFF2-40B4-BE49-F238E27FC236}">
                <a16:creationId xmlns:a16="http://schemas.microsoft.com/office/drawing/2014/main" id="{1FE34544-4CC9-FA41-AE1F-B119CE800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11" name="MBO Digitaal is een platform van MBO Raad voor samenwerking aan digitalisering in het mbo. MBO Digitaal werkt samen met alle mbo-instellingen en heeft sterke banden met MBO Voorzieningen, Kennisnet en SURF.">
            <a:extLst>
              <a:ext uri="{FF2B5EF4-FFF2-40B4-BE49-F238E27FC236}">
                <a16:creationId xmlns:a16="http://schemas.microsoft.com/office/drawing/2014/main" id="{E50BD36D-DC91-504C-9FE1-14E34B13CBDC}"/>
              </a:ext>
            </a:extLst>
          </p:cNvPr>
          <p:cNvSpPr txBox="1">
            <a:spLocks noGrp="1"/>
          </p:cNvSpPr>
          <p:nvPr>
            <p:ph type="subTitle" sz="quarter" idx="1" hasCustomPrompt="1"/>
          </p:nvPr>
        </p:nvSpPr>
        <p:spPr>
          <a:xfrm>
            <a:off x="455083" y="5298017"/>
            <a:ext cx="2143303" cy="738259"/>
          </a:xfrm>
          <a:prstGeom prst="rect">
            <a:avLst/>
          </a:prstGeom>
        </p:spPr>
        <p:txBody>
          <a:bodyPr>
            <a:normAutofit/>
          </a:bodyPr>
          <a:lstStyle>
            <a:lvl1pPr marL="0" indent="0" defTabSz="1901904">
              <a:lnSpc>
                <a:spcPct val="120000"/>
              </a:lnSpc>
              <a:spcBef>
                <a:spcPts val="3500"/>
              </a:spcBef>
              <a:buNone/>
              <a:defRPr sz="700" b="0">
                <a:solidFill>
                  <a:srgbClr val="FFFFFF"/>
                </a:solidFill>
                <a:latin typeface="Open Sans"/>
                <a:ea typeface="Open Sans"/>
                <a:cs typeface="Open Sans"/>
                <a:sym typeface="Open Sans"/>
              </a:defRPr>
            </a:lvl1pPr>
          </a:lstStyle>
          <a:p>
            <a:r>
              <a:t>MBO </a:t>
            </a:r>
            <a:r>
              <a:rPr err="1"/>
              <a:t>Digitaal</a:t>
            </a:r>
            <a:r>
              <a:t> is </a:t>
            </a:r>
            <a:r>
              <a:rPr err="1"/>
              <a:t>een</a:t>
            </a:r>
            <a:r>
              <a:t> platform van</a:t>
            </a:r>
            <a:r>
              <a:rPr lang="nl-NL"/>
              <a:t> de</a:t>
            </a:r>
            <a:r>
              <a:t> MBO </a:t>
            </a:r>
            <a:r>
              <a:rPr err="1"/>
              <a:t>Raad</a:t>
            </a:r>
            <a:r>
              <a:t> </a:t>
            </a:r>
            <a:r>
              <a:rPr err="1"/>
              <a:t>voor</a:t>
            </a:r>
            <a:r>
              <a:t> </a:t>
            </a:r>
            <a:r>
              <a:rPr err="1"/>
              <a:t>samenwerking</a:t>
            </a:r>
            <a:r>
              <a:t> </a:t>
            </a:r>
            <a:r>
              <a:rPr err="1"/>
              <a:t>aan</a:t>
            </a:r>
            <a:r>
              <a:t> </a:t>
            </a:r>
            <a:r>
              <a:rPr err="1"/>
              <a:t>digitalisering</a:t>
            </a:r>
            <a:r>
              <a:t> in het </a:t>
            </a:r>
            <a:r>
              <a:rPr err="1"/>
              <a:t>mbo</a:t>
            </a:r>
            <a:r>
              <a:t>. MBO </a:t>
            </a:r>
            <a:r>
              <a:rPr err="1"/>
              <a:t>Digitaal</a:t>
            </a:r>
            <a:r>
              <a:t> </a:t>
            </a:r>
            <a:r>
              <a:rPr err="1"/>
              <a:t>werkt</a:t>
            </a:r>
            <a:r>
              <a:t> </a:t>
            </a:r>
            <a:r>
              <a:rPr err="1"/>
              <a:t>samen</a:t>
            </a:r>
            <a:r>
              <a:t> met alle </a:t>
            </a:r>
            <a:r>
              <a:rPr err="1"/>
              <a:t>mbo-instellingen</a:t>
            </a:r>
            <a:r>
              <a:t> </a:t>
            </a:r>
            <a:r>
              <a:rPr err="1"/>
              <a:t>en</a:t>
            </a:r>
            <a:r>
              <a:t> </a:t>
            </a:r>
            <a:r>
              <a:rPr err="1"/>
              <a:t>heeft</a:t>
            </a:r>
            <a:r>
              <a:t> </a:t>
            </a:r>
            <a:r>
              <a:rPr err="1"/>
              <a:t>sterke</a:t>
            </a:r>
            <a:r>
              <a:t> </a:t>
            </a:r>
            <a:r>
              <a:rPr err="1"/>
              <a:t>banden</a:t>
            </a:r>
            <a:r>
              <a:t> met MBO </a:t>
            </a:r>
            <a:r>
              <a:rPr err="1"/>
              <a:t>Voorzieningen</a:t>
            </a:r>
            <a:r>
              <a:t>, </a:t>
            </a:r>
            <a:r>
              <a:rPr err="1"/>
              <a:t>Kennisnet</a:t>
            </a:r>
            <a:r>
              <a:t> </a:t>
            </a:r>
            <a:r>
              <a:rPr err="1"/>
              <a:t>en</a:t>
            </a:r>
            <a:r>
              <a:t> SURF. </a:t>
            </a:r>
          </a:p>
        </p:txBody>
      </p:sp>
      <p:sp>
        <p:nvSpPr>
          <p:cNvPr id="9" name="Tijdelijke aanduiding voor tekst 8">
            <a:extLst>
              <a:ext uri="{FF2B5EF4-FFF2-40B4-BE49-F238E27FC236}">
                <a16:creationId xmlns:a16="http://schemas.microsoft.com/office/drawing/2014/main" id="{E2770C0C-DA9F-9C48-B14F-902147353C60}"/>
              </a:ext>
            </a:extLst>
          </p:cNvPr>
          <p:cNvSpPr>
            <a:spLocks noGrp="1"/>
          </p:cNvSpPr>
          <p:nvPr>
            <p:ph type="body" sz="quarter" idx="10" hasCustomPrompt="1"/>
          </p:nvPr>
        </p:nvSpPr>
        <p:spPr>
          <a:xfrm>
            <a:off x="6426200" y="3678238"/>
            <a:ext cx="5653088" cy="2713037"/>
          </a:xfrm>
        </p:spPr>
        <p:txBody>
          <a:bodyPr>
            <a:normAutofit/>
          </a:bodyPr>
          <a:lstStyle>
            <a:lvl1pPr marL="0" indent="0">
              <a:buNone/>
              <a:defRPr sz="1800">
                <a:solidFill>
                  <a:schemeClr val="bg1"/>
                </a:solidFill>
              </a:defRPr>
            </a:lvl1pPr>
          </a:lstStyle>
          <a:p>
            <a:pPr lvl="0"/>
            <a:r>
              <a:rPr lang="nl-NL"/>
              <a:t>Vrije opmaakruimte om bv contactinformatie te plaatsen en/of aanvullende informatiebronnen)</a:t>
            </a:r>
          </a:p>
        </p:txBody>
      </p:sp>
    </p:spTree>
    <p:extLst>
      <p:ext uri="{BB962C8B-B14F-4D97-AF65-F5344CB8AC3E}">
        <p14:creationId xmlns:p14="http://schemas.microsoft.com/office/powerpoint/2010/main" val="71856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work21-2025-Alleen titel">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7796C3B-3C9A-BA77-FE98-CFBBAD82D3B8}"/>
              </a:ext>
            </a:extLst>
          </p:cNvPr>
          <p:cNvSpPr>
            <a:spLocks noGrp="1"/>
          </p:cNvSpPr>
          <p:nvPr>
            <p:ph type="title" hasCustomPrompt="1"/>
          </p:nvPr>
        </p:nvSpPr>
        <p:spPr>
          <a:xfrm>
            <a:off x="609600" y="538967"/>
            <a:ext cx="10972800" cy="586571"/>
          </a:xfrm>
          <a:prstGeom prst="rect">
            <a:avLst/>
          </a:prstGeom>
          <a:noFill/>
        </p:spPr>
        <p:txBody>
          <a:bodyPr>
            <a:normAutofit/>
          </a:bodyPr>
          <a:lstStyle>
            <a:lvl1pPr>
              <a:defRPr sz="3200">
                <a:solidFill>
                  <a:schemeClr val="tx2"/>
                </a:solidFill>
                <a:latin typeface="+mj-lt"/>
              </a:defRPr>
            </a:lvl1pPr>
          </a:lstStyle>
          <a:p>
            <a:r>
              <a:rPr lang="nl-NL"/>
              <a:t>klik om een titel toe te voegen</a:t>
            </a:r>
          </a:p>
        </p:txBody>
      </p:sp>
    </p:spTree>
    <p:extLst>
      <p:ext uri="{BB962C8B-B14F-4D97-AF65-F5344CB8AC3E}">
        <p14:creationId xmlns:p14="http://schemas.microsoft.com/office/powerpoint/2010/main" val="35416298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userDrawn="1"/>
        </p:nvSpPr>
        <p:spPr>
          <a:xfrm>
            <a:off x="0" y="0"/>
            <a:ext cx="12192000" cy="2378676"/>
          </a:xfrm>
          <a:prstGeom prst="rect">
            <a:avLst/>
          </a:prstGeom>
          <a:solidFill>
            <a:srgbClr val="1A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2446629" y="1271073"/>
            <a:ext cx="9123234" cy="1113781"/>
          </a:xfrm>
        </p:spPr>
        <p:txBody>
          <a:bodyPr anchor="ctr">
            <a:normAutofit/>
          </a:bodyPr>
          <a:lstStyle>
            <a:lvl1pPr>
              <a:defRPr sz="3200">
                <a:solidFill>
                  <a:schemeClr val="bg1"/>
                </a:solidFill>
              </a:defRPr>
            </a:lvl1pPr>
          </a:lstStyle>
          <a:p>
            <a:r>
              <a:rPr lang="nl-NL"/>
              <a:t>Klik om de agendatitel toe te voegen</a:t>
            </a:r>
          </a:p>
        </p:txBody>
      </p:sp>
      <p:sp>
        <p:nvSpPr>
          <p:cNvPr id="4" name="Tijdelijke aanduiding voor datum 3">
            <a:extLst>
              <a:ext uri="{FF2B5EF4-FFF2-40B4-BE49-F238E27FC236}">
                <a16:creationId xmlns:a16="http://schemas.microsoft.com/office/drawing/2014/main" id="{A39D058A-EECA-A54A-BB0C-510CC520F6C6}"/>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A28004DF-F4FA-404E-A56C-3717C54EB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99757F-5688-EA47-B9F9-6DB6A90E0052}"/>
              </a:ext>
            </a:extLst>
          </p:cNvPr>
          <p:cNvSpPr>
            <a:spLocks noGrp="1"/>
          </p:cNvSpPr>
          <p:nvPr>
            <p:ph type="sldNum" sz="quarter" idx="12"/>
          </p:nvPr>
        </p:nvSpPr>
        <p:spPr/>
        <p:txBody>
          <a:bodyPr/>
          <a:lstStyle/>
          <a:p>
            <a:fld id="{8FDDECD5-BC7C-7F4C-BC69-D26D101D04B3}" type="slidenum">
              <a:rPr lang="nl-NL" smtClean="0"/>
              <a:t>‹nr.›</a:t>
            </a:fld>
            <a:endParaRPr lang="nl-NL"/>
          </a:p>
        </p:txBody>
      </p:sp>
      <p:grpSp>
        <p:nvGrpSpPr>
          <p:cNvPr id="19" name="Groep 18">
            <a:extLst>
              <a:ext uri="{FF2B5EF4-FFF2-40B4-BE49-F238E27FC236}">
                <a16:creationId xmlns:a16="http://schemas.microsoft.com/office/drawing/2014/main" id="{0F61B493-D1C4-DE4C-917C-2090CDEF8E1C}"/>
              </a:ext>
            </a:extLst>
          </p:cNvPr>
          <p:cNvGrpSpPr/>
          <p:nvPr userDrawn="1"/>
        </p:nvGrpSpPr>
        <p:grpSpPr>
          <a:xfrm>
            <a:off x="181924" y="2549613"/>
            <a:ext cx="481499" cy="440721"/>
            <a:chOff x="11795908" y="4351427"/>
            <a:chExt cx="469777" cy="429992"/>
          </a:xfrm>
          <a:solidFill>
            <a:srgbClr val="1A7399"/>
          </a:solidFill>
        </p:grpSpPr>
        <p:sp>
          <p:nvSpPr>
            <p:cNvPr id="20" name="Vrije vorm 19">
              <a:extLst>
                <a:ext uri="{FF2B5EF4-FFF2-40B4-BE49-F238E27FC236}">
                  <a16:creationId xmlns:a16="http://schemas.microsoft.com/office/drawing/2014/main" id="{E3E1F7E5-6319-684F-BB6F-673A19C8A03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99C1E92-749B-D64E-89ED-BBE69615825C}"/>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23" name="Graphic 22">
            <a:extLst>
              <a:ext uri="{FF2B5EF4-FFF2-40B4-BE49-F238E27FC236}">
                <a16:creationId xmlns:a16="http://schemas.microsoft.com/office/drawing/2014/main" id="{1FE34544-4CC9-FA41-AE1F-B119CE800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5" name="Tijdelijke aanduiding voor tekst 24">
            <a:extLst>
              <a:ext uri="{FF2B5EF4-FFF2-40B4-BE49-F238E27FC236}">
                <a16:creationId xmlns:a16="http://schemas.microsoft.com/office/drawing/2014/main" id="{3C5ECD77-153E-F04B-9499-26E0417DB8CC}"/>
              </a:ext>
            </a:extLst>
          </p:cNvPr>
          <p:cNvSpPr>
            <a:spLocks noGrp="1"/>
          </p:cNvSpPr>
          <p:nvPr>
            <p:ph type="body" sz="quarter" idx="13" hasCustomPrompt="1"/>
          </p:nvPr>
        </p:nvSpPr>
        <p:spPr>
          <a:xfrm>
            <a:off x="2446338" y="2747963"/>
            <a:ext cx="9123362" cy="3186112"/>
          </a:xfrm>
        </p:spPr>
        <p:txBody>
          <a:bodyPr>
            <a:normAutofit/>
          </a:bodyPr>
          <a:lstStyle>
            <a:lvl1pPr marL="457200" indent="-457200">
              <a:buFont typeface="+mj-lt"/>
              <a:buAutoNum type="arabicPeriod"/>
              <a:defRPr sz="2000"/>
            </a:lvl1pPr>
          </a:lstStyle>
          <a:p>
            <a:pPr lvl="0"/>
            <a:r>
              <a:rPr lang="nl-NL"/>
              <a:t>Voeg hier de agendapunten toe</a:t>
            </a:r>
          </a:p>
        </p:txBody>
      </p:sp>
    </p:spTree>
    <p:extLst>
      <p:ext uri="{BB962C8B-B14F-4D97-AF65-F5344CB8AC3E}">
        <p14:creationId xmlns:p14="http://schemas.microsoft.com/office/powerpoint/2010/main" val="232188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met plaatj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67E2F1-AC18-4046-82AE-23FC35C99849}"/>
              </a:ext>
            </a:extLst>
          </p:cNvPr>
          <p:cNvSpPr/>
          <p:nvPr userDrawn="1"/>
        </p:nvSpPr>
        <p:spPr>
          <a:xfrm>
            <a:off x="9651999" y="2511778"/>
            <a:ext cx="2549513" cy="4346222"/>
          </a:xfrm>
          <a:prstGeom prst="rect">
            <a:avLst/>
          </a:prstGeom>
          <a:solidFill>
            <a:srgbClr val="1A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2A786492-568E-174F-BD71-1B6DC0B213C8}"/>
              </a:ext>
            </a:extLst>
          </p:cNvPr>
          <p:cNvSpPr>
            <a:spLocks noGrp="1"/>
          </p:cNvSpPr>
          <p:nvPr>
            <p:ph idx="1"/>
          </p:nvPr>
        </p:nvSpPr>
        <p:spPr>
          <a:xfrm>
            <a:off x="1164865" y="1811250"/>
            <a:ext cx="8477622" cy="408719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7FB505-49CC-FE45-B0BE-0F2A346C697D}"/>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620FC970-B3F0-5340-9044-35CB15F064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3E2A3E-71F0-D84E-822A-9E26EAAF00AA}"/>
              </a:ext>
            </a:extLst>
          </p:cNvPr>
          <p:cNvSpPr>
            <a:spLocks noGrp="1"/>
          </p:cNvSpPr>
          <p:nvPr>
            <p:ph type="sldNum" sz="quarter" idx="12"/>
          </p:nvPr>
        </p:nvSpPr>
        <p:spPr/>
        <p:txBody>
          <a:bodyPr/>
          <a:lstStyle/>
          <a:p>
            <a:fld id="{8FDDECD5-BC7C-7F4C-BC69-D26D101D04B3}" type="slidenum">
              <a:rPr lang="nl-NL" smtClean="0"/>
              <a:t>‹nr.›</a:t>
            </a:fld>
            <a:endParaRPr lang="nl-NL"/>
          </a:p>
        </p:txBody>
      </p:sp>
      <p:sp>
        <p:nvSpPr>
          <p:cNvPr id="12" name="Titel 11">
            <a:extLst>
              <a:ext uri="{FF2B5EF4-FFF2-40B4-BE49-F238E27FC236}">
                <a16:creationId xmlns:a16="http://schemas.microsoft.com/office/drawing/2014/main" id="{3B066F10-F777-0E42-8958-132D6BAF2B2A}"/>
              </a:ext>
            </a:extLst>
          </p:cNvPr>
          <p:cNvSpPr>
            <a:spLocks noGrp="1"/>
          </p:cNvSpPr>
          <p:nvPr>
            <p:ph type="title" hasCustomPrompt="1"/>
          </p:nvPr>
        </p:nvSpPr>
        <p:spPr>
          <a:xfrm>
            <a:off x="1164865" y="799086"/>
            <a:ext cx="8477623" cy="869246"/>
          </a:xfrm>
        </p:spPr>
        <p:txBody>
          <a:bodyPr/>
          <a:lstStyle/>
          <a:p>
            <a:r>
              <a:rPr lang="nl-NL"/>
              <a:t>Klik om de titel te bewerken</a:t>
            </a:r>
          </a:p>
        </p:txBody>
      </p:sp>
      <p:sp>
        <p:nvSpPr>
          <p:cNvPr id="14" name="Tijdelijke aanduiding voor afbeelding 13">
            <a:extLst>
              <a:ext uri="{FF2B5EF4-FFF2-40B4-BE49-F238E27FC236}">
                <a16:creationId xmlns:a16="http://schemas.microsoft.com/office/drawing/2014/main" id="{58CA97B2-98F1-F94B-8A0D-5768D5B74E75}"/>
              </a:ext>
            </a:extLst>
          </p:cNvPr>
          <p:cNvSpPr>
            <a:spLocks noGrp="1"/>
          </p:cNvSpPr>
          <p:nvPr>
            <p:ph type="pic" sz="quarter" idx="13" hasCustomPrompt="1"/>
          </p:nvPr>
        </p:nvSpPr>
        <p:spPr>
          <a:xfrm>
            <a:off x="9652000" y="0"/>
            <a:ext cx="2540000" cy="2511425"/>
          </a:xfrm>
        </p:spPr>
        <p:txBody>
          <a:bodyPr anchor="ctr"/>
          <a:lstStyle>
            <a:lvl1pPr marL="0" indent="0" algn="ctr">
              <a:buNone/>
              <a:defRPr/>
            </a:lvl1pPr>
          </a:lstStyle>
          <a:p>
            <a:r>
              <a:rPr lang="nl-NL"/>
              <a:t>Voeg hier optioneel een illustratie toe</a:t>
            </a:r>
          </a:p>
        </p:txBody>
      </p:sp>
      <p:grpSp>
        <p:nvGrpSpPr>
          <p:cNvPr id="44" name="Groep 43">
            <a:extLst>
              <a:ext uri="{FF2B5EF4-FFF2-40B4-BE49-F238E27FC236}">
                <a16:creationId xmlns:a16="http://schemas.microsoft.com/office/drawing/2014/main" id="{57ED7951-D290-8140-83FB-73E10E62C356}"/>
              </a:ext>
            </a:extLst>
          </p:cNvPr>
          <p:cNvGrpSpPr/>
          <p:nvPr userDrawn="1"/>
        </p:nvGrpSpPr>
        <p:grpSpPr>
          <a:xfrm>
            <a:off x="9793110" y="2654343"/>
            <a:ext cx="469777" cy="429992"/>
            <a:chOff x="11795908" y="4351427"/>
            <a:chExt cx="469777" cy="429992"/>
          </a:xfrm>
        </p:grpSpPr>
        <p:sp>
          <p:nvSpPr>
            <p:cNvPr id="31" name="Vrije vorm 30">
              <a:extLst>
                <a:ext uri="{FF2B5EF4-FFF2-40B4-BE49-F238E27FC236}">
                  <a16:creationId xmlns:a16="http://schemas.microsoft.com/office/drawing/2014/main" id="{6B14072F-1007-D346-810F-335ACAACF58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solidFill>
              <a:srgbClr val="FFFFFF"/>
            </a:solidFill>
            <a:ln w="429" cap="flat">
              <a:noFill/>
              <a:prstDash val="solid"/>
              <a:miter/>
            </a:ln>
          </p:spPr>
          <p:txBody>
            <a:bodyPr rtlCol="0" anchor="ctr"/>
            <a:lstStyle/>
            <a:p>
              <a:endParaRPr lang="nl-NL"/>
            </a:p>
          </p:txBody>
        </p:sp>
        <p:sp>
          <p:nvSpPr>
            <p:cNvPr id="43" name="Vrije vorm 42">
              <a:extLst>
                <a:ext uri="{FF2B5EF4-FFF2-40B4-BE49-F238E27FC236}">
                  <a16:creationId xmlns:a16="http://schemas.microsoft.com/office/drawing/2014/main" id="{E13F7887-7596-924F-BDE0-FC6CA2DA445F}"/>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solidFill>
              <a:srgbClr val="FFFFFF"/>
            </a:solidFill>
            <a:ln w="429" cap="flat">
              <a:noFill/>
              <a:prstDash val="solid"/>
              <a:miter/>
            </a:ln>
          </p:spPr>
          <p:txBody>
            <a:bodyPr rtlCol="0" anchor="ctr"/>
            <a:lstStyle/>
            <a:p>
              <a:endParaRPr lang="nl-NL"/>
            </a:p>
          </p:txBody>
        </p:sp>
      </p:grpSp>
      <p:pic>
        <p:nvPicPr>
          <p:cNvPr id="45" name="Graphic 44">
            <a:extLst>
              <a:ext uri="{FF2B5EF4-FFF2-40B4-BE49-F238E27FC236}">
                <a16:creationId xmlns:a16="http://schemas.microsoft.com/office/drawing/2014/main" id="{73C33BBF-28B5-0046-B47E-307767359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47" name="Tijdelijke aanduiding voor tekst 46">
            <a:extLst>
              <a:ext uri="{FF2B5EF4-FFF2-40B4-BE49-F238E27FC236}">
                <a16:creationId xmlns:a16="http://schemas.microsoft.com/office/drawing/2014/main" id="{E737E705-38D3-4240-9AE1-BBD5476ACEBC}"/>
              </a:ext>
            </a:extLst>
          </p:cNvPr>
          <p:cNvSpPr>
            <a:spLocks noGrp="1"/>
          </p:cNvSpPr>
          <p:nvPr>
            <p:ph type="body" sz="quarter" idx="14" hasCustomPrompt="1"/>
          </p:nvPr>
        </p:nvSpPr>
        <p:spPr>
          <a:xfrm>
            <a:off x="9981902" y="3525838"/>
            <a:ext cx="2060520" cy="2372606"/>
          </a:xfrm>
        </p:spPr>
        <p:txBody>
          <a:bodyPr anchor="ctr">
            <a:normAutofit/>
          </a:bodyPr>
          <a:lstStyle>
            <a:lvl1pPr marL="0" indent="0">
              <a:buNone/>
              <a:defRPr sz="1600">
                <a:solidFill>
                  <a:schemeClr val="bg1"/>
                </a:solidFill>
              </a:defRPr>
            </a:lvl1pPr>
          </a:lstStyle>
          <a:p>
            <a:pPr lvl="0"/>
            <a:r>
              <a:rPr lang="nl-NL"/>
              <a:t>Vrije ruimte voor extra/secundaire informatie</a:t>
            </a:r>
          </a:p>
        </p:txBody>
      </p:sp>
    </p:spTree>
    <p:extLst>
      <p:ext uri="{BB962C8B-B14F-4D97-AF65-F5344CB8AC3E}">
        <p14:creationId xmlns:p14="http://schemas.microsoft.com/office/powerpoint/2010/main" val="34231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786492-568E-174F-BD71-1B6DC0B213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7FB505-49CC-FE45-B0BE-0F2A346C697D}"/>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620FC970-B3F0-5340-9044-35CB15F064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3E2A3E-71F0-D84E-822A-9E26EAAF00AA}"/>
              </a:ext>
            </a:extLst>
          </p:cNvPr>
          <p:cNvSpPr>
            <a:spLocks noGrp="1"/>
          </p:cNvSpPr>
          <p:nvPr>
            <p:ph type="sldNum" sz="quarter" idx="12"/>
          </p:nvPr>
        </p:nvSpPr>
        <p:spPr/>
        <p:txBody>
          <a:bodyPr/>
          <a:lstStyle/>
          <a:p>
            <a:fld id="{8FDDECD5-BC7C-7F4C-BC69-D26D101D04B3}" type="slidenum">
              <a:rPr lang="nl-NL" smtClean="0"/>
              <a:t>‹nr.›</a:t>
            </a:fld>
            <a:endParaRPr lang="nl-NL"/>
          </a:p>
        </p:txBody>
      </p:sp>
      <p:sp>
        <p:nvSpPr>
          <p:cNvPr id="12" name="Titel 11">
            <a:extLst>
              <a:ext uri="{FF2B5EF4-FFF2-40B4-BE49-F238E27FC236}">
                <a16:creationId xmlns:a16="http://schemas.microsoft.com/office/drawing/2014/main" id="{3B066F10-F777-0E42-8958-132D6BAF2B2A}"/>
              </a:ext>
            </a:extLst>
          </p:cNvPr>
          <p:cNvSpPr>
            <a:spLocks noGrp="1"/>
          </p:cNvSpPr>
          <p:nvPr>
            <p:ph type="title" hasCustomPrompt="1"/>
          </p:nvPr>
        </p:nvSpPr>
        <p:spPr/>
        <p:txBody>
          <a:bodyPr/>
          <a:lstStyle/>
          <a:p>
            <a:r>
              <a:rPr lang="nl-NL"/>
              <a:t>Klik om de titel te bewerken</a:t>
            </a:r>
          </a:p>
        </p:txBody>
      </p:sp>
      <p:pic>
        <p:nvPicPr>
          <p:cNvPr id="45" name="Graphic 44">
            <a:extLst>
              <a:ext uri="{FF2B5EF4-FFF2-40B4-BE49-F238E27FC236}">
                <a16:creationId xmlns:a16="http://schemas.microsoft.com/office/drawing/2014/main" id="{73C33BBF-28B5-0046-B47E-307767359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Tree>
    <p:extLst>
      <p:ext uri="{BB962C8B-B14F-4D97-AF65-F5344CB8AC3E}">
        <p14:creationId xmlns:p14="http://schemas.microsoft.com/office/powerpoint/2010/main" val="120736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E10F817C-C4C4-B242-86B8-A8458A82E44C}"/>
              </a:ext>
            </a:extLst>
          </p:cNvPr>
          <p:cNvSpPr/>
          <p:nvPr userDrawn="1"/>
        </p:nvSpPr>
        <p:spPr>
          <a:xfrm>
            <a:off x="0" y="0"/>
            <a:ext cx="12192000" cy="2378676"/>
          </a:xfrm>
          <a:prstGeom prst="rect">
            <a:avLst/>
          </a:prstGeom>
          <a:solidFill>
            <a:srgbClr val="1A7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4C3BB32-AEEA-8C49-AF0D-82BDAA6AA7F1}"/>
              </a:ext>
            </a:extLst>
          </p:cNvPr>
          <p:cNvSpPr>
            <a:spLocks noGrp="1"/>
          </p:cNvSpPr>
          <p:nvPr>
            <p:ph type="title" hasCustomPrompt="1"/>
          </p:nvPr>
        </p:nvSpPr>
        <p:spPr>
          <a:xfrm>
            <a:off x="2446629" y="1271073"/>
            <a:ext cx="9123234" cy="1113781"/>
          </a:xfrm>
        </p:spPr>
        <p:txBody>
          <a:bodyPr anchor="ctr">
            <a:normAutofit/>
          </a:bodyPr>
          <a:lstStyle>
            <a:lvl1pPr>
              <a:defRPr sz="3200">
                <a:solidFill>
                  <a:schemeClr val="bg1"/>
                </a:solidFill>
              </a:defRPr>
            </a:lvl1pPr>
          </a:lstStyle>
          <a:p>
            <a:r>
              <a:rPr lang="nl-NL"/>
              <a:t>Klik om titel van de sectie toe te voegen</a:t>
            </a:r>
          </a:p>
        </p:txBody>
      </p:sp>
      <p:sp>
        <p:nvSpPr>
          <p:cNvPr id="4" name="Tijdelijke aanduiding voor datum 3">
            <a:extLst>
              <a:ext uri="{FF2B5EF4-FFF2-40B4-BE49-F238E27FC236}">
                <a16:creationId xmlns:a16="http://schemas.microsoft.com/office/drawing/2014/main" id="{A39D058A-EECA-A54A-BB0C-510CC520F6C6}"/>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5" name="Tijdelijke aanduiding voor voettekst 4">
            <a:extLst>
              <a:ext uri="{FF2B5EF4-FFF2-40B4-BE49-F238E27FC236}">
                <a16:creationId xmlns:a16="http://schemas.microsoft.com/office/drawing/2014/main" id="{A28004DF-F4FA-404E-A56C-3717C54EB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99757F-5688-EA47-B9F9-6DB6A90E0052}"/>
              </a:ext>
            </a:extLst>
          </p:cNvPr>
          <p:cNvSpPr>
            <a:spLocks noGrp="1"/>
          </p:cNvSpPr>
          <p:nvPr>
            <p:ph type="sldNum" sz="quarter" idx="12"/>
          </p:nvPr>
        </p:nvSpPr>
        <p:spPr/>
        <p:txBody>
          <a:bodyPr/>
          <a:lstStyle/>
          <a:p>
            <a:fld id="{8FDDECD5-BC7C-7F4C-BC69-D26D101D04B3}" type="slidenum">
              <a:rPr lang="nl-NL" smtClean="0"/>
              <a:t>‹nr.›</a:t>
            </a:fld>
            <a:endParaRPr lang="nl-NL"/>
          </a:p>
        </p:txBody>
      </p:sp>
      <p:grpSp>
        <p:nvGrpSpPr>
          <p:cNvPr id="19" name="Groep 18">
            <a:extLst>
              <a:ext uri="{FF2B5EF4-FFF2-40B4-BE49-F238E27FC236}">
                <a16:creationId xmlns:a16="http://schemas.microsoft.com/office/drawing/2014/main" id="{0F61B493-D1C4-DE4C-917C-2090CDEF8E1C}"/>
              </a:ext>
            </a:extLst>
          </p:cNvPr>
          <p:cNvGrpSpPr/>
          <p:nvPr userDrawn="1"/>
        </p:nvGrpSpPr>
        <p:grpSpPr>
          <a:xfrm>
            <a:off x="181924" y="2549613"/>
            <a:ext cx="481499" cy="440721"/>
            <a:chOff x="11795908" y="4351427"/>
            <a:chExt cx="469777" cy="429992"/>
          </a:xfrm>
          <a:solidFill>
            <a:srgbClr val="1A7399"/>
          </a:solidFill>
        </p:grpSpPr>
        <p:sp>
          <p:nvSpPr>
            <p:cNvPr id="20" name="Vrije vorm 19">
              <a:extLst>
                <a:ext uri="{FF2B5EF4-FFF2-40B4-BE49-F238E27FC236}">
                  <a16:creationId xmlns:a16="http://schemas.microsoft.com/office/drawing/2014/main" id="{E3E1F7E5-6319-684F-BB6F-673A19C8A03B}"/>
                </a:ext>
              </a:extLst>
            </p:cNvPr>
            <p:cNvSpPr/>
            <p:nvPr/>
          </p:nvSpPr>
          <p:spPr>
            <a:xfrm>
              <a:off x="12028867" y="4544475"/>
              <a:ext cx="236818" cy="236944"/>
            </a:xfrm>
            <a:custGeom>
              <a:avLst/>
              <a:gdLst>
                <a:gd name="connsiteX0" fmla="*/ 118409 w 236818"/>
                <a:gd name="connsiteY0" fmla="*/ 0 h 236944"/>
                <a:gd name="connsiteX1" fmla="*/ 0 w 236818"/>
                <a:gd name="connsiteY1" fmla="*/ 118472 h 236944"/>
                <a:gd name="connsiteX2" fmla="*/ 118409 w 236818"/>
                <a:gd name="connsiteY2" fmla="*/ 236945 h 236944"/>
                <a:gd name="connsiteX3" fmla="*/ 236818 w 236818"/>
                <a:gd name="connsiteY3" fmla="*/ 118472 h 236944"/>
                <a:gd name="connsiteX4" fmla="*/ 118409 w 236818"/>
                <a:gd name="connsiteY4" fmla="*/ 0 h 236944"/>
                <a:gd name="connsiteX5" fmla="*/ 118409 w 236818"/>
                <a:gd name="connsiteY5" fmla="*/ 173071 h 236944"/>
                <a:gd name="connsiteX6" fmla="*/ 63881 w 236818"/>
                <a:gd name="connsiteY6" fmla="*/ 118514 h 236944"/>
                <a:gd name="connsiteX7" fmla="*/ 118409 w 236818"/>
                <a:gd name="connsiteY7" fmla="*/ 63957 h 236944"/>
                <a:gd name="connsiteX8" fmla="*/ 172937 w 236818"/>
                <a:gd name="connsiteY8" fmla="*/ 118514 h 236944"/>
                <a:gd name="connsiteX9" fmla="*/ 118409 w 236818"/>
                <a:gd name="connsiteY9" fmla="*/ 173071 h 2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818" h="236944">
                  <a:moveTo>
                    <a:pt x="118409" y="0"/>
                  </a:moveTo>
                  <a:cubicBezTo>
                    <a:pt x="53013" y="0"/>
                    <a:pt x="0" y="53042"/>
                    <a:pt x="0" y="118472"/>
                  </a:cubicBezTo>
                  <a:cubicBezTo>
                    <a:pt x="0" y="183903"/>
                    <a:pt x="53013" y="236945"/>
                    <a:pt x="118409" y="236945"/>
                  </a:cubicBezTo>
                  <a:cubicBezTo>
                    <a:pt x="183805" y="236945"/>
                    <a:pt x="236818" y="183903"/>
                    <a:pt x="236818" y="118472"/>
                  </a:cubicBezTo>
                  <a:cubicBezTo>
                    <a:pt x="236818" y="53042"/>
                    <a:pt x="183805" y="0"/>
                    <a:pt x="118409" y="0"/>
                  </a:cubicBezTo>
                  <a:close/>
                  <a:moveTo>
                    <a:pt x="118409" y="173071"/>
                  </a:moveTo>
                  <a:cubicBezTo>
                    <a:pt x="88293" y="173071"/>
                    <a:pt x="63881" y="148646"/>
                    <a:pt x="63881" y="118514"/>
                  </a:cubicBezTo>
                  <a:cubicBezTo>
                    <a:pt x="63881" y="88382"/>
                    <a:pt x="88293" y="63957"/>
                    <a:pt x="118409" y="63957"/>
                  </a:cubicBezTo>
                  <a:cubicBezTo>
                    <a:pt x="148525" y="63957"/>
                    <a:pt x="172937" y="88382"/>
                    <a:pt x="172937" y="118514"/>
                  </a:cubicBezTo>
                  <a:cubicBezTo>
                    <a:pt x="172937" y="148646"/>
                    <a:pt x="148525" y="173071"/>
                    <a:pt x="118409" y="173071"/>
                  </a:cubicBezTo>
                  <a:close/>
                </a:path>
              </a:pathLst>
            </a:custGeom>
            <a:grpFill/>
            <a:ln w="429" cap="flat">
              <a:noFill/>
              <a:prstDash val="solid"/>
              <a:miter/>
            </a:ln>
          </p:spPr>
          <p:txBody>
            <a:bodyPr rtlCol="0" anchor="ctr"/>
            <a:lstStyle/>
            <a:p>
              <a:endParaRPr lang="nl-NL"/>
            </a:p>
          </p:txBody>
        </p:sp>
        <p:sp>
          <p:nvSpPr>
            <p:cNvPr id="21" name="Vrije vorm 20">
              <a:extLst>
                <a:ext uri="{FF2B5EF4-FFF2-40B4-BE49-F238E27FC236}">
                  <a16:creationId xmlns:a16="http://schemas.microsoft.com/office/drawing/2014/main" id="{899C1E92-749B-D64E-89ED-BBE69615825C}"/>
                </a:ext>
              </a:extLst>
            </p:cNvPr>
            <p:cNvSpPr/>
            <p:nvPr/>
          </p:nvSpPr>
          <p:spPr>
            <a:xfrm>
              <a:off x="11795908" y="4351427"/>
              <a:ext cx="188792" cy="182513"/>
            </a:xfrm>
            <a:custGeom>
              <a:avLst/>
              <a:gdLst>
                <a:gd name="connsiteX0" fmla="*/ 5033 w 188792"/>
                <a:gd name="connsiteY0" fmla="*/ 175841 h 182513"/>
                <a:gd name="connsiteX1" fmla="*/ 839 w 188792"/>
                <a:gd name="connsiteY1" fmla="*/ 132363 h 182513"/>
                <a:gd name="connsiteX2" fmla="*/ 0 w 188792"/>
                <a:gd name="connsiteY2" fmla="*/ 90606 h 182513"/>
                <a:gd name="connsiteX3" fmla="*/ 839 w 188792"/>
                <a:gd name="connsiteY3" fmla="*/ 48640 h 182513"/>
                <a:gd name="connsiteX4" fmla="*/ 5033 w 188792"/>
                <a:gd name="connsiteY4" fmla="*/ 6673 h 182513"/>
                <a:gd name="connsiteX5" fmla="*/ 51844 w 188792"/>
                <a:gd name="connsiteY5" fmla="*/ 1679 h 182513"/>
                <a:gd name="connsiteX6" fmla="*/ 95256 w 188792"/>
                <a:gd name="connsiteY6" fmla="*/ 0 h 182513"/>
                <a:gd name="connsiteX7" fmla="*/ 138710 w 188792"/>
                <a:gd name="connsiteY7" fmla="*/ 1679 h 182513"/>
                <a:gd name="connsiteX8" fmla="*/ 183801 w 188792"/>
                <a:gd name="connsiteY8" fmla="*/ 6673 h 182513"/>
                <a:gd name="connsiteX9" fmla="*/ 187995 w 188792"/>
                <a:gd name="connsiteY9" fmla="*/ 48640 h 182513"/>
                <a:gd name="connsiteX10" fmla="*/ 188792 w 188792"/>
                <a:gd name="connsiteY10" fmla="*/ 90606 h 182513"/>
                <a:gd name="connsiteX11" fmla="*/ 187995 w 188792"/>
                <a:gd name="connsiteY11" fmla="*/ 132363 h 182513"/>
                <a:gd name="connsiteX12" fmla="*/ 183801 w 188792"/>
                <a:gd name="connsiteY12" fmla="*/ 175841 h 182513"/>
                <a:gd name="connsiteX13" fmla="*/ 139549 w 188792"/>
                <a:gd name="connsiteY13" fmla="*/ 180835 h 182513"/>
                <a:gd name="connsiteX14" fmla="*/ 96934 w 188792"/>
                <a:gd name="connsiteY14" fmla="*/ 182514 h 182513"/>
                <a:gd name="connsiteX15" fmla="*/ 51844 w 188792"/>
                <a:gd name="connsiteY15" fmla="*/ 180835 h 182513"/>
                <a:gd name="connsiteX16" fmla="*/ 5033 w 188792"/>
                <a:gd name="connsiteY16" fmla="*/ 175841 h 18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792" h="182513">
                  <a:moveTo>
                    <a:pt x="5033" y="175841"/>
                  </a:moveTo>
                  <a:cubicBezTo>
                    <a:pt x="2697" y="161455"/>
                    <a:pt x="1296" y="146931"/>
                    <a:pt x="839" y="132363"/>
                  </a:cubicBezTo>
                  <a:cubicBezTo>
                    <a:pt x="252" y="116794"/>
                    <a:pt x="0" y="102987"/>
                    <a:pt x="0" y="90606"/>
                  </a:cubicBezTo>
                  <a:cubicBezTo>
                    <a:pt x="0" y="78226"/>
                    <a:pt x="252" y="64419"/>
                    <a:pt x="839" y="48640"/>
                  </a:cubicBezTo>
                  <a:cubicBezTo>
                    <a:pt x="1229" y="34568"/>
                    <a:pt x="2630" y="20543"/>
                    <a:pt x="5033" y="6673"/>
                  </a:cubicBezTo>
                  <a:cubicBezTo>
                    <a:pt x="19517" y="4435"/>
                    <a:pt x="35120" y="2770"/>
                    <a:pt x="51844" y="1679"/>
                  </a:cubicBezTo>
                  <a:cubicBezTo>
                    <a:pt x="68621" y="588"/>
                    <a:pt x="83008" y="0"/>
                    <a:pt x="95256" y="0"/>
                  </a:cubicBezTo>
                  <a:cubicBezTo>
                    <a:pt x="107504" y="0"/>
                    <a:pt x="121975" y="588"/>
                    <a:pt x="138710" y="1679"/>
                  </a:cubicBezTo>
                  <a:cubicBezTo>
                    <a:pt x="155446" y="2770"/>
                    <a:pt x="170420" y="4448"/>
                    <a:pt x="183801" y="6673"/>
                  </a:cubicBezTo>
                  <a:cubicBezTo>
                    <a:pt x="186183" y="20546"/>
                    <a:pt x="187584" y="34569"/>
                    <a:pt x="187995" y="48640"/>
                  </a:cubicBezTo>
                  <a:cubicBezTo>
                    <a:pt x="188528" y="64251"/>
                    <a:pt x="188792" y="78240"/>
                    <a:pt x="188792" y="90606"/>
                  </a:cubicBezTo>
                  <a:cubicBezTo>
                    <a:pt x="188792" y="102973"/>
                    <a:pt x="188528" y="116891"/>
                    <a:pt x="187995" y="132363"/>
                  </a:cubicBezTo>
                  <a:cubicBezTo>
                    <a:pt x="187517" y="146930"/>
                    <a:pt x="186116" y="161451"/>
                    <a:pt x="183801" y="175841"/>
                  </a:cubicBezTo>
                  <a:cubicBezTo>
                    <a:pt x="170433" y="178053"/>
                    <a:pt x="155685" y="179714"/>
                    <a:pt x="139549" y="180835"/>
                  </a:cubicBezTo>
                  <a:cubicBezTo>
                    <a:pt x="123359" y="181968"/>
                    <a:pt x="109182" y="182514"/>
                    <a:pt x="96934" y="182514"/>
                  </a:cubicBezTo>
                  <a:cubicBezTo>
                    <a:pt x="83541" y="182514"/>
                    <a:pt x="68508" y="181956"/>
                    <a:pt x="51844" y="180835"/>
                  </a:cubicBezTo>
                  <a:cubicBezTo>
                    <a:pt x="35179" y="179714"/>
                    <a:pt x="19575" y="178053"/>
                    <a:pt x="5033" y="175841"/>
                  </a:cubicBezTo>
                  <a:close/>
                </a:path>
              </a:pathLst>
            </a:custGeom>
            <a:grpFill/>
            <a:ln w="429" cap="flat">
              <a:noFill/>
              <a:prstDash val="solid"/>
              <a:miter/>
            </a:ln>
          </p:spPr>
          <p:txBody>
            <a:bodyPr rtlCol="0" anchor="ctr"/>
            <a:lstStyle/>
            <a:p>
              <a:endParaRPr lang="nl-NL"/>
            </a:p>
          </p:txBody>
        </p:sp>
      </p:grpSp>
      <p:pic>
        <p:nvPicPr>
          <p:cNvPr id="23" name="Graphic 22">
            <a:extLst>
              <a:ext uri="{FF2B5EF4-FFF2-40B4-BE49-F238E27FC236}">
                <a16:creationId xmlns:a16="http://schemas.microsoft.com/office/drawing/2014/main" id="{1FE34544-4CC9-FA41-AE1F-B119CE800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5" name="Tijdelijke aanduiding voor tekst 24">
            <a:extLst>
              <a:ext uri="{FF2B5EF4-FFF2-40B4-BE49-F238E27FC236}">
                <a16:creationId xmlns:a16="http://schemas.microsoft.com/office/drawing/2014/main" id="{3C5ECD77-153E-F04B-9499-26E0417DB8CC}"/>
              </a:ext>
            </a:extLst>
          </p:cNvPr>
          <p:cNvSpPr>
            <a:spLocks noGrp="1"/>
          </p:cNvSpPr>
          <p:nvPr>
            <p:ph type="body" sz="quarter" idx="13" hasCustomPrompt="1"/>
          </p:nvPr>
        </p:nvSpPr>
        <p:spPr>
          <a:xfrm>
            <a:off x="2446338" y="2747963"/>
            <a:ext cx="9123362" cy="3186112"/>
          </a:xfrm>
        </p:spPr>
        <p:txBody>
          <a:bodyPr>
            <a:normAutofit/>
          </a:bodyPr>
          <a:lstStyle>
            <a:lvl1pPr marL="0" indent="0">
              <a:buNone/>
              <a:defRPr sz="2000"/>
            </a:lvl1pPr>
          </a:lstStyle>
          <a:p>
            <a:pPr lvl="0"/>
            <a:r>
              <a:rPr lang="nl-NL"/>
              <a:t>Ruimte voor een korte samenvatting van de sectie</a:t>
            </a:r>
          </a:p>
        </p:txBody>
      </p:sp>
    </p:spTree>
    <p:extLst>
      <p:ext uri="{BB962C8B-B14F-4D97-AF65-F5344CB8AC3E}">
        <p14:creationId xmlns:p14="http://schemas.microsoft.com/office/powerpoint/2010/main" val="392168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688875-6080-8F45-8017-686A6B9BB1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 name="Titel 1">
            <a:extLst>
              <a:ext uri="{FF2B5EF4-FFF2-40B4-BE49-F238E27FC236}">
                <a16:creationId xmlns:a16="http://schemas.microsoft.com/office/drawing/2014/main" id="{75CC05CE-ABA8-DF4C-9EB2-4897E1D8CC2F}"/>
              </a:ext>
            </a:extLst>
          </p:cNvPr>
          <p:cNvSpPr>
            <a:spLocks noGrp="1"/>
          </p:cNvSpPr>
          <p:nvPr>
            <p:ph type="title" hasCustomPrompt="1"/>
          </p:nvPr>
        </p:nvSpPr>
        <p:spPr/>
        <p:txBody>
          <a:bodyPr/>
          <a:lstStyle/>
          <a:p>
            <a:r>
              <a:rPr lang="nl-NL"/>
              <a:t>Klik om de titel te bewerken</a:t>
            </a:r>
          </a:p>
        </p:txBody>
      </p:sp>
      <p:sp>
        <p:nvSpPr>
          <p:cNvPr id="3" name="Tijdelijke aanduiding voor inhoud 2">
            <a:extLst>
              <a:ext uri="{FF2B5EF4-FFF2-40B4-BE49-F238E27FC236}">
                <a16:creationId xmlns:a16="http://schemas.microsoft.com/office/drawing/2014/main" id="{AF8A06FD-BBD4-C440-956E-6E6587EE9C36}"/>
              </a:ext>
            </a:extLst>
          </p:cNvPr>
          <p:cNvSpPr>
            <a:spLocks noGrp="1"/>
          </p:cNvSpPr>
          <p:nvPr>
            <p:ph sz="half" idx="1"/>
          </p:nvPr>
        </p:nvSpPr>
        <p:spPr>
          <a:xfrm>
            <a:off x="1164865" y="1844788"/>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0E8BF69-43A4-1940-91E9-E6B12E37D390}"/>
              </a:ext>
            </a:extLst>
          </p:cNvPr>
          <p:cNvSpPr>
            <a:spLocks noGrp="1"/>
          </p:cNvSpPr>
          <p:nvPr>
            <p:ph sz="half" idx="2"/>
          </p:nvPr>
        </p:nvSpPr>
        <p:spPr>
          <a:xfrm>
            <a:off x="6498865" y="1844788"/>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BBD03B6-E325-1B44-8B3C-7F88692BDAFC}"/>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6" name="Tijdelijke aanduiding voor voettekst 5">
            <a:extLst>
              <a:ext uri="{FF2B5EF4-FFF2-40B4-BE49-F238E27FC236}">
                <a16:creationId xmlns:a16="http://schemas.microsoft.com/office/drawing/2014/main" id="{8EC77546-2739-E642-A49C-5EAD1143E6F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E8430D6-AEA0-BB45-B821-50E2E8279412}"/>
              </a:ext>
            </a:extLst>
          </p:cNvPr>
          <p:cNvSpPr>
            <a:spLocks noGrp="1"/>
          </p:cNvSpPr>
          <p:nvPr>
            <p:ph type="sldNum" sz="quarter" idx="12"/>
          </p:nvPr>
        </p:nvSpPr>
        <p:spPr/>
        <p:txBody>
          <a:bodyPr/>
          <a:lstStyle/>
          <a:p>
            <a:fld id="{8FDDECD5-BC7C-7F4C-BC69-D26D101D04B3}" type="slidenum">
              <a:rPr lang="nl-NL" smtClean="0"/>
              <a:t>‹nr.›</a:t>
            </a:fld>
            <a:endParaRPr lang="nl-NL"/>
          </a:p>
        </p:txBody>
      </p:sp>
    </p:spTree>
    <p:extLst>
      <p:ext uri="{BB962C8B-B14F-4D97-AF65-F5344CB8AC3E}">
        <p14:creationId xmlns:p14="http://schemas.microsoft.com/office/powerpoint/2010/main" val="61708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6E04070-D786-5E4B-9AEE-5538CD3A4FE1}"/>
              </a:ext>
            </a:extLst>
          </p:cNvPr>
          <p:cNvSpPr>
            <a:spLocks noGrp="1"/>
          </p:cNvSpPr>
          <p:nvPr>
            <p:ph type="body" idx="1"/>
          </p:nvPr>
        </p:nvSpPr>
        <p:spPr>
          <a:xfrm>
            <a:off x="1164865" y="1722310"/>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023586-F7FD-8949-A59F-2E209E330820}"/>
              </a:ext>
            </a:extLst>
          </p:cNvPr>
          <p:cNvSpPr>
            <a:spLocks noGrp="1"/>
          </p:cNvSpPr>
          <p:nvPr>
            <p:ph sz="half" idx="2"/>
          </p:nvPr>
        </p:nvSpPr>
        <p:spPr>
          <a:xfrm>
            <a:off x="1164865" y="2546222"/>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EB9A9A1-9AF8-5E44-B08E-B79B62DB6845}"/>
              </a:ext>
            </a:extLst>
          </p:cNvPr>
          <p:cNvSpPr>
            <a:spLocks noGrp="1"/>
          </p:cNvSpPr>
          <p:nvPr>
            <p:ph type="body" sz="quarter" idx="3"/>
          </p:nvPr>
        </p:nvSpPr>
        <p:spPr>
          <a:xfrm>
            <a:off x="6497277" y="1722310"/>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A277FD8-D972-4341-A63B-72F218F59E52}"/>
              </a:ext>
            </a:extLst>
          </p:cNvPr>
          <p:cNvSpPr>
            <a:spLocks noGrp="1"/>
          </p:cNvSpPr>
          <p:nvPr>
            <p:ph sz="quarter" idx="4"/>
          </p:nvPr>
        </p:nvSpPr>
        <p:spPr>
          <a:xfrm>
            <a:off x="6497277" y="2546222"/>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E1DD84D-D039-4146-91CB-19E2100ADD18}"/>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8" name="Tijdelijke aanduiding voor voettekst 7">
            <a:extLst>
              <a:ext uri="{FF2B5EF4-FFF2-40B4-BE49-F238E27FC236}">
                <a16:creationId xmlns:a16="http://schemas.microsoft.com/office/drawing/2014/main" id="{D3560B7C-85C0-8142-BE98-2BC08AE5EE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AE5FDEC-65D3-CD44-B936-E90F571D1449}"/>
              </a:ext>
            </a:extLst>
          </p:cNvPr>
          <p:cNvSpPr>
            <a:spLocks noGrp="1"/>
          </p:cNvSpPr>
          <p:nvPr>
            <p:ph type="sldNum" sz="quarter" idx="12"/>
          </p:nvPr>
        </p:nvSpPr>
        <p:spPr/>
        <p:txBody>
          <a:bodyPr/>
          <a:lstStyle/>
          <a:p>
            <a:fld id="{8FDDECD5-BC7C-7F4C-BC69-D26D101D04B3}" type="slidenum">
              <a:rPr lang="nl-NL" smtClean="0"/>
              <a:t>‹nr.›</a:t>
            </a:fld>
            <a:endParaRPr lang="nl-NL"/>
          </a:p>
        </p:txBody>
      </p:sp>
      <p:pic>
        <p:nvPicPr>
          <p:cNvPr id="10" name="Graphic 9">
            <a:extLst>
              <a:ext uri="{FF2B5EF4-FFF2-40B4-BE49-F238E27FC236}">
                <a16:creationId xmlns:a16="http://schemas.microsoft.com/office/drawing/2014/main" id="{3C5FB5C2-5C5F-CE40-811A-EBE3E3787B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11" name="Titel 1">
            <a:extLst>
              <a:ext uri="{FF2B5EF4-FFF2-40B4-BE49-F238E27FC236}">
                <a16:creationId xmlns:a16="http://schemas.microsoft.com/office/drawing/2014/main" id="{7505C906-14B7-F142-8FA7-9700CE4C96A6}"/>
              </a:ext>
            </a:extLst>
          </p:cNvPr>
          <p:cNvSpPr txBox="1">
            <a:spLocks/>
          </p:cNvSpPr>
          <p:nvPr userDrawn="1"/>
        </p:nvSpPr>
        <p:spPr>
          <a:xfrm>
            <a:off x="1164865" y="799086"/>
            <a:ext cx="10515600" cy="869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nl-NL"/>
              <a:t>Klik om de titel te bewerken</a:t>
            </a:r>
          </a:p>
        </p:txBody>
      </p:sp>
    </p:spTree>
    <p:extLst>
      <p:ext uri="{BB962C8B-B14F-4D97-AF65-F5344CB8AC3E}">
        <p14:creationId xmlns:p14="http://schemas.microsoft.com/office/powerpoint/2010/main" val="229299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7420B25-CF49-A04A-8721-DF1E3230BE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 name="Titel 1">
            <a:extLst>
              <a:ext uri="{FF2B5EF4-FFF2-40B4-BE49-F238E27FC236}">
                <a16:creationId xmlns:a16="http://schemas.microsoft.com/office/drawing/2014/main" id="{4DC8785C-A356-D24F-BA7F-774B8F8BA010}"/>
              </a:ext>
            </a:extLst>
          </p:cNvPr>
          <p:cNvSpPr>
            <a:spLocks noGrp="1"/>
          </p:cNvSpPr>
          <p:nvPr>
            <p:ph type="title" hasCustomPrompt="1"/>
          </p:nvPr>
        </p:nvSpPr>
        <p:spPr/>
        <p:txBody>
          <a:bodyPr/>
          <a:lstStyle/>
          <a:p>
            <a:r>
              <a:rPr lang="nl-NL"/>
              <a:t>Klik om de titel te bewerken</a:t>
            </a:r>
          </a:p>
        </p:txBody>
      </p:sp>
      <p:sp>
        <p:nvSpPr>
          <p:cNvPr id="3" name="Tijdelijke aanduiding voor datum 2">
            <a:extLst>
              <a:ext uri="{FF2B5EF4-FFF2-40B4-BE49-F238E27FC236}">
                <a16:creationId xmlns:a16="http://schemas.microsoft.com/office/drawing/2014/main" id="{37CC661D-5F39-EC49-B602-F0A4B8999035}"/>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4" name="Tijdelijke aanduiding voor voettekst 3">
            <a:extLst>
              <a:ext uri="{FF2B5EF4-FFF2-40B4-BE49-F238E27FC236}">
                <a16:creationId xmlns:a16="http://schemas.microsoft.com/office/drawing/2014/main" id="{BCFC70D8-4823-7041-AA75-4A926A91CD6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DD37D66-2CAB-6745-AA02-BBD853BBDC36}"/>
              </a:ext>
            </a:extLst>
          </p:cNvPr>
          <p:cNvSpPr>
            <a:spLocks noGrp="1"/>
          </p:cNvSpPr>
          <p:nvPr>
            <p:ph type="sldNum" sz="quarter" idx="12"/>
          </p:nvPr>
        </p:nvSpPr>
        <p:spPr/>
        <p:txBody>
          <a:bodyPr/>
          <a:lstStyle/>
          <a:p>
            <a:fld id="{8FDDECD5-BC7C-7F4C-BC69-D26D101D04B3}" type="slidenum">
              <a:rPr lang="nl-NL" smtClean="0"/>
              <a:t>‹nr.›</a:t>
            </a:fld>
            <a:endParaRPr lang="nl-NL"/>
          </a:p>
        </p:txBody>
      </p:sp>
    </p:spTree>
    <p:extLst>
      <p:ext uri="{BB962C8B-B14F-4D97-AF65-F5344CB8AC3E}">
        <p14:creationId xmlns:p14="http://schemas.microsoft.com/office/powerpoint/2010/main" val="309946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F56C33-C151-2A47-BA9B-16871307F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083" y="366891"/>
            <a:ext cx="1619607" cy="506236"/>
          </a:xfrm>
          <a:prstGeom prst="rect">
            <a:avLst/>
          </a:prstGeom>
        </p:spPr>
      </p:pic>
      <p:sp>
        <p:nvSpPr>
          <p:cNvPr id="2" name="Tijdelijke aanduiding voor datum 1">
            <a:extLst>
              <a:ext uri="{FF2B5EF4-FFF2-40B4-BE49-F238E27FC236}">
                <a16:creationId xmlns:a16="http://schemas.microsoft.com/office/drawing/2014/main" id="{4CFF7DBD-D7AD-024B-AF02-5B6C7836E8CC}"/>
              </a:ext>
            </a:extLst>
          </p:cNvPr>
          <p:cNvSpPr>
            <a:spLocks noGrp="1"/>
          </p:cNvSpPr>
          <p:nvPr>
            <p:ph type="dt" sz="half" idx="10"/>
          </p:nvPr>
        </p:nvSpPr>
        <p:spPr/>
        <p:txBody>
          <a:bodyPr/>
          <a:lstStyle/>
          <a:p>
            <a:fld id="{6417C4FB-CB77-3243-B677-DE0A329A2450}" type="datetimeFigureOut">
              <a:rPr lang="nl-NL" smtClean="0"/>
              <a:t>22-5-2025</a:t>
            </a:fld>
            <a:endParaRPr lang="nl-NL"/>
          </a:p>
        </p:txBody>
      </p:sp>
      <p:sp>
        <p:nvSpPr>
          <p:cNvPr id="3" name="Tijdelijke aanduiding voor voettekst 2">
            <a:extLst>
              <a:ext uri="{FF2B5EF4-FFF2-40B4-BE49-F238E27FC236}">
                <a16:creationId xmlns:a16="http://schemas.microsoft.com/office/drawing/2014/main" id="{59E9F144-A49A-AB44-B208-BCE91ECC2F4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8BACE2A-E235-CE4C-B4A9-31A131057ADA}"/>
              </a:ext>
            </a:extLst>
          </p:cNvPr>
          <p:cNvSpPr>
            <a:spLocks noGrp="1"/>
          </p:cNvSpPr>
          <p:nvPr>
            <p:ph type="sldNum" sz="quarter" idx="12"/>
          </p:nvPr>
        </p:nvSpPr>
        <p:spPr/>
        <p:txBody>
          <a:bodyPr/>
          <a:lstStyle/>
          <a:p>
            <a:fld id="{8FDDECD5-BC7C-7F4C-BC69-D26D101D04B3}" type="slidenum">
              <a:rPr lang="nl-NL" smtClean="0"/>
              <a:t>‹nr.›</a:t>
            </a:fld>
            <a:endParaRPr lang="nl-NL"/>
          </a:p>
        </p:txBody>
      </p:sp>
    </p:spTree>
    <p:extLst>
      <p:ext uri="{BB962C8B-B14F-4D97-AF65-F5344CB8AC3E}">
        <p14:creationId xmlns:p14="http://schemas.microsoft.com/office/powerpoint/2010/main" val="407293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8FD8C8-1391-C84B-ADC9-404734E14A61}"/>
              </a:ext>
            </a:extLst>
          </p:cNvPr>
          <p:cNvSpPr>
            <a:spLocks noGrp="1"/>
          </p:cNvSpPr>
          <p:nvPr>
            <p:ph type="title"/>
          </p:nvPr>
        </p:nvSpPr>
        <p:spPr>
          <a:xfrm>
            <a:off x="1164865" y="799086"/>
            <a:ext cx="10515600" cy="869246"/>
          </a:xfrm>
          <a:prstGeom prst="rect">
            <a:avLst/>
          </a:prstGeom>
        </p:spPr>
        <p:txBody>
          <a:bodyPr vert="horz" lIns="91440" tIns="45720" rIns="91440" bIns="45720" rtlCol="0" anchor="ctr">
            <a:normAutofit/>
          </a:bodyPr>
          <a:lstStyle/>
          <a:p>
            <a:r>
              <a:rPr lang="nl-NL"/>
              <a:t>Klik om de titel te bewerken</a:t>
            </a:r>
          </a:p>
        </p:txBody>
      </p:sp>
      <p:sp>
        <p:nvSpPr>
          <p:cNvPr id="3" name="Tijdelijke aanduiding voor tekst 2">
            <a:extLst>
              <a:ext uri="{FF2B5EF4-FFF2-40B4-BE49-F238E27FC236}">
                <a16:creationId xmlns:a16="http://schemas.microsoft.com/office/drawing/2014/main" id="{34902EF3-0D3D-FC4D-855E-02D17B244024}"/>
              </a:ext>
            </a:extLst>
          </p:cNvPr>
          <p:cNvSpPr>
            <a:spLocks noGrp="1"/>
          </p:cNvSpPr>
          <p:nvPr>
            <p:ph type="body" idx="1"/>
          </p:nvPr>
        </p:nvSpPr>
        <p:spPr>
          <a:xfrm>
            <a:off x="1164865" y="1811250"/>
            <a:ext cx="10515600" cy="408719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C2A451-990D-F343-8690-247724568ED3}"/>
              </a:ext>
            </a:extLst>
          </p:cNvPr>
          <p:cNvSpPr>
            <a:spLocks noGrp="1"/>
          </p:cNvSpPr>
          <p:nvPr>
            <p:ph type="dt" sz="half" idx="2"/>
          </p:nvPr>
        </p:nvSpPr>
        <p:spPr>
          <a:xfrm>
            <a:off x="1164865" y="6372583"/>
            <a:ext cx="2771420" cy="202140"/>
          </a:xfrm>
          <a:prstGeom prst="rect">
            <a:avLst/>
          </a:prstGeom>
        </p:spPr>
        <p:txBody>
          <a:bodyPr vert="horz" lIns="91440" tIns="45720" rIns="91440" bIns="45720" rtlCol="0" anchor="ctr"/>
          <a:lstStyle>
            <a:lvl1pPr algn="l">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417C4FB-CB77-3243-B677-DE0A329A2450}" type="datetimeFigureOut">
              <a:rPr lang="nl-NL" smtClean="0"/>
              <a:pPr/>
              <a:t>22-5-2025</a:t>
            </a:fld>
            <a:endParaRPr lang="nl-NL"/>
          </a:p>
        </p:txBody>
      </p:sp>
      <p:sp>
        <p:nvSpPr>
          <p:cNvPr id="5" name="Tijdelijke aanduiding voor voettekst 4">
            <a:extLst>
              <a:ext uri="{FF2B5EF4-FFF2-40B4-BE49-F238E27FC236}">
                <a16:creationId xmlns:a16="http://schemas.microsoft.com/office/drawing/2014/main" id="{2AA4B591-A738-CE41-AF5A-F87F0C2EEADD}"/>
              </a:ext>
            </a:extLst>
          </p:cNvPr>
          <p:cNvSpPr>
            <a:spLocks noGrp="1"/>
          </p:cNvSpPr>
          <p:nvPr>
            <p:ph type="ftr" sz="quarter" idx="3"/>
          </p:nvPr>
        </p:nvSpPr>
        <p:spPr>
          <a:xfrm>
            <a:off x="4535312" y="6372583"/>
            <a:ext cx="4114800" cy="202140"/>
          </a:xfrm>
          <a:prstGeom prst="rect">
            <a:avLst/>
          </a:prstGeom>
        </p:spPr>
        <p:txBody>
          <a:bodyPr vert="horz" lIns="91440" tIns="45720" rIns="91440" bIns="45720" rtlCol="0" anchor="ctr"/>
          <a:lstStyle>
            <a:lvl1pPr algn="ctr">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nl-NL"/>
          </a:p>
        </p:txBody>
      </p:sp>
      <p:sp>
        <p:nvSpPr>
          <p:cNvPr id="6" name="Tijdelijke aanduiding voor dianummer 5">
            <a:extLst>
              <a:ext uri="{FF2B5EF4-FFF2-40B4-BE49-F238E27FC236}">
                <a16:creationId xmlns:a16="http://schemas.microsoft.com/office/drawing/2014/main" id="{9DF71BA0-FAEF-0E44-997A-3C026AAAC506}"/>
              </a:ext>
            </a:extLst>
          </p:cNvPr>
          <p:cNvSpPr>
            <a:spLocks noGrp="1"/>
          </p:cNvSpPr>
          <p:nvPr>
            <p:ph type="sldNum" sz="quarter" idx="4"/>
          </p:nvPr>
        </p:nvSpPr>
        <p:spPr>
          <a:xfrm>
            <a:off x="11080044" y="6372584"/>
            <a:ext cx="962378" cy="202140"/>
          </a:xfrm>
          <a:prstGeom prst="rect">
            <a:avLst/>
          </a:prstGeom>
        </p:spPr>
        <p:txBody>
          <a:bodyPr vert="horz" lIns="91440" tIns="45720" rIns="91440" bIns="45720" rtlCol="0" anchor="ctr"/>
          <a:lstStyle>
            <a:lvl1pPr algn="r">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FDDECD5-BC7C-7F4C-BC69-D26D101D04B3}" type="slidenum">
              <a:rPr lang="nl-NL" smtClean="0"/>
              <a:pPr/>
              <a:t>‹nr.›</a:t>
            </a:fld>
            <a:endParaRPr lang="nl-NL"/>
          </a:p>
        </p:txBody>
      </p:sp>
    </p:spTree>
    <p:extLst>
      <p:ext uri="{BB962C8B-B14F-4D97-AF65-F5344CB8AC3E}">
        <p14:creationId xmlns:p14="http://schemas.microsoft.com/office/powerpoint/2010/main" val="2093133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6" r:id="rId4"/>
    <p:sldLayoutId id="2147483651" r:id="rId5"/>
    <p:sldLayoutId id="2147483652" r:id="rId6"/>
    <p:sldLayoutId id="2147483653" r:id="rId7"/>
    <p:sldLayoutId id="2147483654" r:id="rId8"/>
    <p:sldLayoutId id="2147483655" r:id="rId9"/>
    <p:sldLayoutId id="2147483657" r:id="rId10"/>
    <p:sldLayoutId id="2147483659" r:id="rId11"/>
  </p:sldLayoutIdLst>
  <p:txStyles>
    <p:titleStyle>
      <a:lvl1pPr algn="l" defTabSz="914400" rtl="0" eaLnBrk="1" latinLnBrk="0" hangingPunct="1">
        <a:lnSpc>
          <a:spcPct val="90000"/>
        </a:lnSpc>
        <a:spcBef>
          <a:spcPct val="0"/>
        </a:spcBef>
        <a:buNone/>
        <a:defRPr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teams.microsoft.com/v2/" TargetMode="External"/><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8F7E9-FB2D-C342-888B-708D672ABF60}"/>
              </a:ext>
            </a:extLst>
          </p:cNvPr>
          <p:cNvSpPr>
            <a:spLocks noGrp="1"/>
          </p:cNvSpPr>
          <p:nvPr>
            <p:ph type="ctrTitle"/>
          </p:nvPr>
        </p:nvSpPr>
        <p:spPr>
          <a:xfrm>
            <a:off x="4814712" y="3069470"/>
            <a:ext cx="7292622" cy="725311"/>
          </a:xfrm>
        </p:spPr>
        <p:txBody>
          <a:bodyPr/>
          <a:lstStyle/>
          <a:p>
            <a:r>
              <a:rPr lang="nl-NL" err="1">
                <a:latin typeface="Open Sans"/>
                <a:ea typeface="Open Sans"/>
                <a:cs typeface="Open Sans"/>
              </a:rPr>
              <a:t>Deep</a:t>
            </a:r>
            <a:r>
              <a:rPr lang="nl-NL">
                <a:latin typeface="Open Sans"/>
                <a:ea typeface="Open Sans"/>
                <a:cs typeface="Open Sans"/>
              </a:rPr>
              <a:t> Clean je MS Teams-omgeving als instelling</a:t>
            </a:r>
            <a:endParaRPr lang="nl-NL"/>
          </a:p>
        </p:txBody>
      </p:sp>
      <p:sp>
        <p:nvSpPr>
          <p:cNvPr id="7" name="Tijdelijke aanduiding voor tekst 6">
            <a:extLst>
              <a:ext uri="{FF2B5EF4-FFF2-40B4-BE49-F238E27FC236}">
                <a16:creationId xmlns:a16="http://schemas.microsoft.com/office/drawing/2014/main" id="{1EA0C167-0CD8-7E4B-9E5B-83E1C025DAEB}"/>
              </a:ext>
            </a:extLst>
          </p:cNvPr>
          <p:cNvSpPr>
            <a:spLocks noGrp="1"/>
          </p:cNvSpPr>
          <p:nvPr>
            <p:ph type="body" sz="quarter" idx="13"/>
          </p:nvPr>
        </p:nvSpPr>
        <p:spPr/>
        <p:txBody>
          <a:bodyPr/>
          <a:lstStyle/>
          <a:p>
            <a:r>
              <a:rPr lang="nl-NL">
                <a:latin typeface="Open Sans"/>
                <a:ea typeface="Open Sans"/>
                <a:cs typeface="Open Sans"/>
              </a:rPr>
              <a:t>Loes van Dril, </a:t>
            </a:r>
            <a:r>
              <a:rPr lang="nl-NL" dirty="0">
                <a:latin typeface="Open Sans"/>
                <a:ea typeface="Open Sans"/>
                <a:cs typeface="Open Sans"/>
              </a:rPr>
              <a:t>Change manager, </a:t>
            </a:r>
            <a:r>
              <a:rPr lang="nl-NL">
                <a:latin typeface="Open Sans"/>
                <a:ea typeface="Open Sans"/>
                <a:cs typeface="Open Sans"/>
              </a:rPr>
              <a:t>Work21</a:t>
            </a:r>
            <a:br>
              <a:rPr lang="nl-NL">
                <a:latin typeface="Open Sans"/>
                <a:ea typeface="Open Sans"/>
                <a:cs typeface="Open Sans"/>
              </a:rPr>
            </a:br>
            <a:r>
              <a:rPr lang="nl-NL">
                <a:latin typeface="Open Sans"/>
                <a:ea typeface="Open Sans"/>
                <a:cs typeface="Open Sans"/>
              </a:rPr>
              <a:t>Mehmet </a:t>
            </a:r>
            <a:r>
              <a:rPr lang="nl-NL" err="1">
                <a:latin typeface="Open Sans"/>
                <a:ea typeface="Open Sans"/>
                <a:cs typeface="Open Sans"/>
              </a:rPr>
              <a:t>Akin</a:t>
            </a:r>
            <a:r>
              <a:rPr lang="nl-NL">
                <a:latin typeface="Open Sans"/>
                <a:ea typeface="Open Sans"/>
                <a:cs typeface="Open Sans"/>
              </a:rPr>
              <a:t> -  MS365 Functioneel beheer, ROC van Amsterdam-Flevoland</a:t>
            </a:r>
            <a:br>
              <a:rPr lang="nl-NL">
                <a:latin typeface="Open Sans"/>
                <a:ea typeface="Open Sans"/>
                <a:cs typeface="Open Sans"/>
              </a:rPr>
            </a:br>
            <a:r>
              <a:rPr lang="nl-NL">
                <a:latin typeface="Open Sans"/>
                <a:ea typeface="Open Sans"/>
                <a:cs typeface="Open Sans"/>
              </a:rPr>
              <a:t>Malou Stoop – Toolexpert,  ROC van Amsterdam-Flevoland </a:t>
            </a:r>
            <a:endParaRPr lang="nl-NL"/>
          </a:p>
        </p:txBody>
      </p:sp>
      <p:pic>
        <p:nvPicPr>
          <p:cNvPr id="24" name="Afbeelding 23" descr="Afbeelding met tekst, iPod&#10;&#10;Automatisch gegenereerde beschrijving">
            <a:extLst>
              <a:ext uri="{FF2B5EF4-FFF2-40B4-BE49-F238E27FC236}">
                <a16:creationId xmlns:a16="http://schemas.microsoft.com/office/drawing/2014/main" id="{A6E316C4-C826-63B6-BBDF-4670B3459FEB}"/>
              </a:ext>
            </a:extLst>
          </p:cNvPr>
          <p:cNvPicPr>
            <a:picLocks noChangeAspect="1"/>
          </p:cNvPicPr>
          <p:nvPr/>
        </p:nvPicPr>
        <p:blipFill>
          <a:blip r:embed="rId2"/>
          <a:stretch>
            <a:fillRect/>
          </a:stretch>
        </p:blipFill>
        <p:spPr>
          <a:xfrm>
            <a:off x="3384073" y="2580640"/>
            <a:ext cx="594540" cy="541138"/>
          </a:xfrm>
          <a:prstGeom prst="rect">
            <a:avLst/>
          </a:prstGeom>
        </p:spPr>
      </p:pic>
      <p:pic>
        <p:nvPicPr>
          <p:cNvPr id="26" name="Afbeelding 25">
            <a:extLst>
              <a:ext uri="{FF2B5EF4-FFF2-40B4-BE49-F238E27FC236}">
                <a16:creationId xmlns:a16="http://schemas.microsoft.com/office/drawing/2014/main" id="{C5362106-1239-D110-3C1B-397220D7775B}"/>
              </a:ext>
            </a:extLst>
          </p:cNvPr>
          <p:cNvPicPr>
            <a:picLocks noChangeAspect="1"/>
          </p:cNvPicPr>
          <p:nvPr/>
        </p:nvPicPr>
        <p:blipFill>
          <a:blip r:embed="rId3"/>
          <a:stretch>
            <a:fillRect/>
          </a:stretch>
        </p:blipFill>
        <p:spPr>
          <a:xfrm>
            <a:off x="428017" y="333361"/>
            <a:ext cx="2393004" cy="749198"/>
          </a:xfrm>
          <a:prstGeom prst="rect">
            <a:avLst/>
          </a:prstGeom>
        </p:spPr>
      </p:pic>
    </p:spTree>
    <p:extLst>
      <p:ext uri="{BB962C8B-B14F-4D97-AF65-F5344CB8AC3E}">
        <p14:creationId xmlns:p14="http://schemas.microsoft.com/office/powerpoint/2010/main" val="95131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Object 5">
                <a:extLst>
                  <a:ext uri="{FF2B5EF4-FFF2-40B4-BE49-F238E27FC236}">
                    <a16:creationId xmlns:a16="http://schemas.microsoft.com/office/drawing/2014/main" id="{AD8A129E-CC8F-0572-F01C-B0CD9BEE2024}"/>
                  </a:ext>
                </a:extLst>
              </p:cNvPr>
              <p:cNvGraphicFramePr>
                <a:graphicFrameLocks noGrp="1"/>
              </p:cNvGraphicFramePr>
              <p:nvPr>
                <p:extLst>
                  <p:ext uri="{D42A27DB-BD31-4B8C-83A1-F6EECF244321}">
                    <p14:modId xmlns:p14="http://schemas.microsoft.com/office/powerpoint/2010/main" val="522095724"/>
                  </p:ext>
                </p:extLst>
              </p:nvPr>
            </p:nvGraphicFramePr>
            <p:xfrm>
              <a:off x="1776990" y="1765679"/>
              <a:ext cx="8611516" cy="4764794"/>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12" name="Object 5">
                <a:extLst>
                  <a:ext uri="{FF2B5EF4-FFF2-40B4-BE49-F238E27FC236}">
                    <a16:creationId xmlns:a16="http://schemas.microsoft.com/office/drawing/2014/main" id="{AD8A129E-CC8F-0572-F01C-B0CD9BEE2024}"/>
                  </a:ext>
                </a:extLst>
              </p:cNvPr>
              <p:cNvPicPr>
                <a:picLocks noGrp="1" noRot="1" noChangeAspect="1" noMove="1" noResize="1" noEditPoints="1" noAdjustHandles="1" noChangeArrowheads="1" noChangeShapeType="1"/>
              </p:cNvPicPr>
              <p:nvPr/>
            </p:nvPicPr>
            <p:blipFill>
              <a:blip r:embed="rId4"/>
              <a:stretch>
                <a:fillRect/>
              </a:stretch>
            </p:blipFill>
            <p:spPr>
              <a:xfrm>
                <a:off x="1776990" y="1765679"/>
                <a:ext cx="8611516" cy="4764794"/>
              </a:xfrm>
              <a:prstGeom prst="rect">
                <a:avLst/>
              </a:prstGeom>
            </p:spPr>
          </p:pic>
        </mc:Fallback>
      </mc:AlternateContent>
      <p:pic>
        <p:nvPicPr>
          <p:cNvPr id="13" name="Afbeelding 12">
            <a:extLst>
              <a:ext uri="{FF2B5EF4-FFF2-40B4-BE49-F238E27FC236}">
                <a16:creationId xmlns:a16="http://schemas.microsoft.com/office/drawing/2014/main" id="{2E02B9B5-3B2C-0756-B826-EC6EA983B396}"/>
              </a:ext>
            </a:extLst>
          </p:cNvPr>
          <p:cNvPicPr>
            <a:picLocks noChangeAspect="1"/>
          </p:cNvPicPr>
          <p:nvPr/>
        </p:nvPicPr>
        <p:blipFill>
          <a:blip r:embed="rId5"/>
          <a:stretch>
            <a:fillRect/>
          </a:stretch>
        </p:blipFill>
        <p:spPr>
          <a:xfrm>
            <a:off x="3344268" y="183174"/>
            <a:ext cx="1393560" cy="1178614"/>
          </a:xfrm>
          <a:prstGeom prst="rect">
            <a:avLst/>
          </a:prstGeom>
        </p:spPr>
      </p:pic>
      <p:sp>
        <p:nvSpPr>
          <p:cNvPr id="14" name="Tekstvak 13">
            <a:extLst>
              <a:ext uri="{FF2B5EF4-FFF2-40B4-BE49-F238E27FC236}">
                <a16:creationId xmlns:a16="http://schemas.microsoft.com/office/drawing/2014/main" id="{4B537E90-4059-44B9-E649-49BB9D511B38}"/>
              </a:ext>
            </a:extLst>
          </p:cNvPr>
          <p:cNvSpPr txBox="1"/>
          <p:nvPr/>
        </p:nvSpPr>
        <p:spPr>
          <a:xfrm>
            <a:off x="5181393" y="583421"/>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Leren</a:t>
            </a:r>
            <a:endParaRPr lang="nl-NL" sz="28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0385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2CA67-72E4-6F2D-607A-1D45CCCFC12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7F1199B-6EE3-24CE-F467-13BCA12EB2EB}"/>
              </a:ext>
            </a:extLst>
          </p:cNvPr>
          <p:cNvSpPr txBox="1"/>
          <p:nvPr/>
        </p:nvSpPr>
        <p:spPr>
          <a:xfrm>
            <a:off x="769959" y="4167478"/>
            <a:ext cx="1912332" cy="1930528"/>
          </a:xfrm>
          <a:prstGeom prst="rect">
            <a:avLst/>
          </a:prstGeom>
          <a:noFill/>
        </p:spPr>
        <p:txBody>
          <a:bodyPr wrap="square" rtlCol="0">
            <a:spAutoFit/>
          </a:bodyPr>
          <a:lstStyle/>
          <a:p>
            <a:r>
              <a:rPr lang="nl-NL" sz="1600" b="1">
                <a:latin typeface="Arial" charset="0"/>
                <a:ea typeface="Arial" charset="0"/>
                <a:cs typeface="Arial" charset="0"/>
              </a:rPr>
              <a:t>Opstarten </a:t>
            </a:r>
            <a:endParaRPr lang="nl-NL" sz="1600">
              <a:latin typeface="Arial" charset="0"/>
              <a:ea typeface="Arial" charset="0"/>
              <a:cs typeface="Arial" charset="0"/>
            </a:endParaRP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panose="020F0502020204030204" pitchFamily="34" charset="0"/>
              <a:cs typeface="Calibri" panose="020F0502020204030204" pitchFamily="34" charset="0"/>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Kick-off </a:t>
            </a:r>
            <a:r>
              <a:rPr lang="nl-NL" sz="1100">
                <a:latin typeface="Calibri" panose="020F0502020204030204" pitchFamily="34" charset="0"/>
                <a:cs typeface="Calibri" panose="020F0502020204030204" pitchFamily="34" charset="0"/>
              </a:rPr>
              <a:t>met het team!</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Toelichten </a:t>
            </a:r>
            <a:r>
              <a:rPr lang="nl-NL" sz="1100" b="1">
                <a:latin typeface="Calibri" panose="020F0502020204030204" pitchFamily="34" charset="0"/>
                <a:cs typeface="Calibri" panose="020F0502020204030204" pitchFamily="34" charset="0"/>
              </a:rPr>
              <a:t>waarom</a:t>
            </a:r>
            <a:r>
              <a:rPr lang="nl-NL" sz="1100">
                <a:latin typeface="Calibri" panose="020F0502020204030204" pitchFamily="34" charset="0"/>
                <a:cs typeface="Calibri" panose="020F0502020204030204" pitchFamily="34" charset="0"/>
              </a:rPr>
              <a:t> opschonen belangrijk is</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De </a:t>
            </a:r>
            <a:r>
              <a:rPr lang="nl-NL" sz="1100" b="1">
                <a:latin typeface="Calibri" panose="020F0502020204030204" pitchFamily="34" charset="0"/>
                <a:cs typeface="Calibri" panose="020F0502020204030204" pitchFamily="34" charset="0"/>
              </a:rPr>
              <a:t>voordelen</a:t>
            </a:r>
            <a:r>
              <a:rPr lang="nl-NL" sz="1100">
                <a:latin typeface="Calibri" panose="020F0502020204030204" pitchFamily="34" charset="0"/>
                <a:cs typeface="Calibri" panose="020F0502020204030204" pitchFamily="34" charset="0"/>
              </a:rPr>
              <a:t> duidelijk maken van een schone omgeving. </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Pijnpunten</a:t>
            </a:r>
            <a:r>
              <a:rPr lang="nl-NL" sz="1100">
                <a:latin typeface="Calibri" panose="020F0502020204030204" pitchFamily="34" charset="0"/>
                <a:cs typeface="Calibri" panose="020F0502020204030204" pitchFamily="34" charset="0"/>
              </a:rPr>
              <a:t> in kaart</a:t>
            </a:r>
          </a:p>
          <a:p>
            <a:pPr marL="285750" indent="-285750">
              <a:buBlip>
                <a:blip r:embed="rId3"/>
              </a:buBlip>
            </a:pPr>
            <a:endParaRPr lang="nl-NL" sz="1600">
              <a:latin typeface="Arial" charset="0"/>
              <a:ea typeface="Arial" charset="0"/>
              <a:cs typeface="Arial" charset="0"/>
            </a:endParaRPr>
          </a:p>
        </p:txBody>
      </p:sp>
      <p:sp>
        <p:nvSpPr>
          <p:cNvPr id="4" name="Tekstvak 3">
            <a:extLst>
              <a:ext uri="{FF2B5EF4-FFF2-40B4-BE49-F238E27FC236}">
                <a16:creationId xmlns:a16="http://schemas.microsoft.com/office/drawing/2014/main" id="{EA83F631-23AF-2B49-0E49-B4B467F7527E}"/>
              </a:ext>
            </a:extLst>
          </p:cNvPr>
          <p:cNvSpPr txBox="1"/>
          <p:nvPr/>
        </p:nvSpPr>
        <p:spPr>
          <a:xfrm>
            <a:off x="4641315" y="2805365"/>
            <a:ext cx="2183249" cy="1963614"/>
          </a:xfrm>
          <a:prstGeom prst="rect">
            <a:avLst/>
          </a:prstGeom>
          <a:noFill/>
        </p:spPr>
        <p:txBody>
          <a:bodyPr wrap="square" rtlCol="0">
            <a:spAutoFit/>
          </a:bodyPr>
          <a:lstStyle/>
          <a:p>
            <a:r>
              <a:rPr lang="nl-NL" sz="1600" b="1" dirty="0">
                <a:latin typeface="Arial" charset="0"/>
                <a:ea typeface="Arial" charset="0"/>
                <a:cs typeface="Arial" charset="0"/>
              </a:rPr>
              <a:t>Afspraken maken</a:t>
            </a:r>
            <a:endParaRPr lang="nl-NL" sz="1100" dirty="0">
              <a:latin typeface="Arial" charset="0"/>
              <a:ea typeface="Arial" charset="0"/>
              <a:cs typeface="Arial" charset="0"/>
            </a:endParaRPr>
          </a:p>
          <a:p>
            <a:pPr indent="-457200" defTabSz="488950">
              <a:lnSpc>
                <a:spcPct val="90000"/>
              </a:lnSpc>
              <a:spcBef>
                <a:spcPct val="0"/>
              </a:spcBef>
              <a:spcAft>
                <a:spcPct val="15000"/>
              </a:spcAft>
              <a:buFont typeface="Arial" panose="020B0604020202020204" pitchFamily="34" charset="0"/>
              <a:buChar char="•"/>
              <a:defRPr/>
            </a:pPr>
            <a:endParaRPr lang="nl-NL" sz="1100" b="1" dirty="0">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dirty="0">
                <a:latin typeface="Calibri"/>
                <a:cs typeface="Calibri"/>
              </a:rPr>
              <a:t>Onze </a:t>
            </a:r>
            <a:r>
              <a:rPr lang="nl-NL" sz="1100" b="1" dirty="0">
                <a:latin typeface="Calibri"/>
                <a:cs typeface="Calibri"/>
              </a:rPr>
              <a:t>inrichting</a:t>
            </a:r>
            <a:r>
              <a:rPr lang="nl-NL" sz="1100" dirty="0">
                <a:latin typeface="Calibri"/>
                <a:cs typeface="Calibri"/>
              </a:rPr>
              <a:t> in Teams (Teams en kanalen)</a:t>
            </a:r>
          </a:p>
          <a:p>
            <a:pPr marL="171450" lvl="1" indent="-171450" defTabSz="488950">
              <a:lnSpc>
                <a:spcPct val="90000"/>
              </a:lnSpc>
              <a:spcBef>
                <a:spcPct val="0"/>
              </a:spcBef>
              <a:spcAft>
                <a:spcPct val="15000"/>
              </a:spcAft>
              <a:buFont typeface="Arial" panose="020B0604020202020204" pitchFamily="34" charset="0"/>
              <a:buChar char="•"/>
              <a:defRPr/>
            </a:pPr>
            <a:r>
              <a:rPr lang="nl-NL" sz="1100" b="1" dirty="0">
                <a:latin typeface="Calibri"/>
                <a:cs typeface="Calibri"/>
              </a:rPr>
              <a:t>Wat hoort waar thuis? </a:t>
            </a:r>
            <a:r>
              <a:rPr lang="nl-NL" sz="1100" dirty="0">
                <a:latin typeface="Calibri"/>
                <a:cs typeface="Calibri"/>
              </a:rPr>
              <a:t>Houd rekening met organisatie afspraken. </a:t>
            </a:r>
            <a:r>
              <a:rPr lang="nl-NL" sz="1100" b="1" dirty="0">
                <a:latin typeface="Calibri"/>
                <a:cs typeface="Calibri"/>
              </a:rPr>
              <a:t>Samenwerkmatrix</a:t>
            </a:r>
          </a:p>
          <a:p>
            <a:pPr marL="171450" lvl="1" indent="-171450" defTabSz="488950">
              <a:lnSpc>
                <a:spcPct val="90000"/>
              </a:lnSpc>
              <a:spcBef>
                <a:spcPct val="0"/>
              </a:spcBef>
              <a:spcAft>
                <a:spcPct val="15000"/>
              </a:spcAft>
              <a:buFont typeface="Arial" panose="020B0604020202020204" pitchFamily="34" charset="0"/>
              <a:buChar char="•"/>
              <a:defRPr/>
            </a:pPr>
            <a:r>
              <a:rPr lang="nl-NL" sz="1100" dirty="0">
                <a:latin typeface="Calibri"/>
                <a:cs typeface="Calibri"/>
              </a:rPr>
              <a:t>Afspraken: Wat </a:t>
            </a:r>
            <a:r>
              <a:rPr lang="nl-NL" sz="1100" b="1" dirty="0">
                <a:latin typeface="Calibri"/>
                <a:cs typeface="Calibri"/>
              </a:rPr>
              <a:t>bewaren</a:t>
            </a:r>
            <a:r>
              <a:rPr lang="nl-NL" sz="1100" dirty="0">
                <a:latin typeface="Calibri"/>
                <a:cs typeface="Calibri"/>
              </a:rPr>
              <a:t> we wel en juist niet? </a:t>
            </a:r>
          </a:p>
          <a:p>
            <a:pPr marL="171450" lvl="1" indent="-171450" defTabSz="488950">
              <a:lnSpc>
                <a:spcPct val="90000"/>
              </a:lnSpc>
              <a:spcBef>
                <a:spcPct val="0"/>
              </a:spcBef>
              <a:spcAft>
                <a:spcPct val="15000"/>
              </a:spcAft>
              <a:buFont typeface="Arial" panose="020B0604020202020204" pitchFamily="34" charset="0"/>
              <a:buChar char="•"/>
              <a:defRPr/>
            </a:pPr>
            <a:r>
              <a:rPr lang="nl-NL" sz="1100" b="1" dirty="0">
                <a:latin typeface="Calibri"/>
                <a:cs typeface="Calibri"/>
              </a:rPr>
              <a:t>Werkafspraken</a:t>
            </a:r>
            <a:r>
              <a:rPr lang="nl-NL" sz="1100" dirty="0">
                <a:latin typeface="Calibri"/>
                <a:cs typeface="Calibri"/>
              </a:rPr>
              <a:t> maken met elkaar</a:t>
            </a:r>
          </a:p>
        </p:txBody>
      </p:sp>
      <p:sp>
        <p:nvSpPr>
          <p:cNvPr id="5" name="Vorm 4">
            <a:extLst>
              <a:ext uri="{FF2B5EF4-FFF2-40B4-BE49-F238E27FC236}">
                <a16:creationId xmlns:a16="http://schemas.microsoft.com/office/drawing/2014/main" id="{26279637-0636-0FD6-B56E-DEFE306B6578}"/>
              </a:ext>
            </a:extLst>
          </p:cNvPr>
          <p:cNvSpPr/>
          <p:nvPr/>
        </p:nvSpPr>
        <p:spPr>
          <a:xfrm rot="383459">
            <a:off x="1250741" y="700088"/>
            <a:ext cx="9522034" cy="3947720"/>
          </a:xfrm>
          <a:prstGeom prst="swooshArrow">
            <a:avLst>
              <a:gd name="adj1" fmla="val 25000"/>
              <a:gd name="adj2" fmla="val 35677"/>
            </a:avLst>
          </a:prstGeom>
          <a:solidFill>
            <a:schemeClr val="tx2">
              <a:alpha val="50196"/>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solidFill>
                <a:schemeClr val="tx1"/>
              </a:solidFill>
            </a:endParaRPr>
          </a:p>
        </p:txBody>
      </p:sp>
      <p:sp>
        <p:nvSpPr>
          <p:cNvPr id="7" name="Tekstvak 6">
            <a:extLst>
              <a:ext uri="{FF2B5EF4-FFF2-40B4-BE49-F238E27FC236}">
                <a16:creationId xmlns:a16="http://schemas.microsoft.com/office/drawing/2014/main" id="{71399BEA-1BAC-C37C-EFDF-5F18A6AFDFE1}"/>
              </a:ext>
            </a:extLst>
          </p:cNvPr>
          <p:cNvSpPr txBox="1"/>
          <p:nvPr/>
        </p:nvSpPr>
        <p:spPr>
          <a:xfrm>
            <a:off x="2577776" y="3355544"/>
            <a:ext cx="2001983" cy="2141355"/>
          </a:xfrm>
          <a:prstGeom prst="rect">
            <a:avLst/>
          </a:prstGeom>
          <a:noFill/>
        </p:spPr>
        <p:txBody>
          <a:bodyPr wrap="square" rtlCol="0">
            <a:spAutoFit/>
          </a:bodyPr>
          <a:lstStyle/>
          <a:p>
            <a:r>
              <a:rPr lang="nl-NL" sz="1600" b="1">
                <a:latin typeface="Arial" charset="0"/>
                <a:ea typeface="Arial" charset="0"/>
                <a:cs typeface="Arial" charset="0"/>
              </a:rPr>
              <a:t>Leren</a:t>
            </a: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Hoe werk je optimaal met onder andere Microsoft Teams, Outlook, OneDrive…</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(Basis)</a:t>
            </a:r>
            <a:r>
              <a:rPr lang="nl-NL" sz="1100" b="1">
                <a:latin typeface="Calibri"/>
                <a:cs typeface="Calibri"/>
              </a:rPr>
              <a:t>vaardigheden</a:t>
            </a:r>
            <a:r>
              <a:rPr lang="nl-NL" sz="1100">
                <a:latin typeface="Calibri"/>
                <a:cs typeface="Calibri"/>
              </a:rPr>
              <a:t> op orde</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Leren is blijvend, hoe houdt je je eigen kennis op pijl?</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a:cs typeface="Calibri"/>
              </a:rPr>
              <a:t>Let op: </a:t>
            </a:r>
            <a:r>
              <a:rPr lang="nl-NL" sz="1100">
                <a:latin typeface="Calibri"/>
                <a:cs typeface="Calibri"/>
              </a:rPr>
              <a:t>Opleiden hoeft niet altijd klassikale training te zijn… </a:t>
            </a:r>
          </a:p>
          <a:p>
            <a:pPr marL="0" lvl="1" defTabSz="488950">
              <a:lnSpc>
                <a:spcPct val="90000"/>
              </a:lnSpc>
              <a:spcBef>
                <a:spcPct val="0"/>
              </a:spcBef>
              <a:spcAft>
                <a:spcPct val="15000"/>
              </a:spcAft>
              <a:defRPr/>
            </a:pPr>
            <a:endParaRPr lang="nl-NL" sz="1100">
              <a:latin typeface="Calibri"/>
              <a:cs typeface="Calibri"/>
            </a:endParaRPr>
          </a:p>
        </p:txBody>
      </p:sp>
      <p:pic>
        <p:nvPicPr>
          <p:cNvPr id="10" name="Picture 8">
            <a:extLst>
              <a:ext uri="{FF2B5EF4-FFF2-40B4-BE49-F238E27FC236}">
                <a16:creationId xmlns:a16="http://schemas.microsoft.com/office/drawing/2014/main" id="{7CDCC644-8155-B69F-1BD1-33F4612BE6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169" y="2572204"/>
            <a:ext cx="1044931" cy="1536977"/>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4288925E-EBA4-4DD4-FE74-30AEE72BFDB5}"/>
              </a:ext>
            </a:extLst>
          </p:cNvPr>
          <p:cNvPicPr>
            <a:picLocks noChangeAspect="1"/>
          </p:cNvPicPr>
          <p:nvPr/>
        </p:nvPicPr>
        <p:blipFill>
          <a:blip r:embed="rId5"/>
          <a:stretch>
            <a:fillRect/>
          </a:stretch>
        </p:blipFill>
        <p:spPr>
          <a:xfrm>
            <a:off x="2560523" y="2114592"/>
            <a:ext cx="1393560" cy="1178614"/>
          </a:xfrm>
          <a:prstGeom prst="rect">
            <a:avLst/>
          </a:prstGeom>
        </p:spPr>
      </p:pic>
      <p:pic>
        <p:nvPicPr>
          <p:cNvPr id="22" name="Afbeelding 21">
            <a:extLst>
              <a:ext uri="{FF2B5EF4-FFF2-40B4-BE49-F238E27FC236}">
                <a16:creationId xmlns:a16="http://schemas.microsoft.com/office/drawing/2014/main" id="{5E30AE5F-4C66-4A49-3F7B-41BF71DD5E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3881" y="1435685"/>
            <a:ext cx="1591675" cy="1449951"/>
          </a:xfrm>
          <a:prstGeom prst="rect">
            <a:avLst/>
          </a:prstGeom>
        </p:spPr>
      </p:pic>
      <p:sp>
        <p:nvSpPr>
          <p:cNvPr id="15" name="Tekstvak 14">
            <a:extLst>
              <a:ext uri="{FF2B5EF4-FFF2-40B4-BE49-F238E27FC236}">
                <a16:creationId xmlns:a16="http://schemas.microsoft.com/office/drawing/2014/main" id="{64885AB7-4012-F57D-FF7B-0406508CB2A0}"/>
              </a:ext>
            </a:extLst>
          </p:cNvPr>
          <p:cNvSpPr txBox="1"/>
          <p:nvPr/>
        </p:nvSpPr>
        <p:spPr>
          <a:xfrm>
            <a:off x="4579759" y="565315"/>
            <a:ext cx="6096000" cy="523220"/>
          </a:xfrm>
          <a:prstGeom prst="rect">
            <a:avLst/>
          </a:prstGeom>
          <a:noFill/>
        </p:spPr>
        <p:txBody>
          <a:bodyPr wrap="square">
            <a:spAutoFit/>
          </a:bodyPr>
          <a:lstStyle/>
          <a:p>
            <a:r>
              <a:rPr lang="nl-NL" sz="2800" b="1">
                <a:latin typeface="Open Sans" panose="020B0606030504020204" pitchFamily="34" charset="0"/>
                <a:ea typeface="Open Sans" panose="020B0606030504020204" pitchFamily="34" charset="0"/>
                <a:cs typeface="Open Sans" panose="020B0606030504020204" pitchFamily="34" charset="0"/>
              </a:rPr>
              <a:t>Stappenplan</a:t>
            </a:r>
          </a:p>
        </p:txBody>
      </p:sp>
    </p:spTree>
    <p:extLst>
      <p:ext uri="{BB962C8B-B14F-4D97-AF65-F5344CB8AC3E}">
        <p14:creationId xmlns:p14="http://schemas.microsoft.com/office/powerpoint/2010/main" val="341197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C7418217-7051-BC3A-CEE3-C2056421E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160" y="0"/>
            <a:ext cx="1591675" cy="1449951"/>
          </a:xfrm>
          <a:prstGeom prst="rect">
            <a:avLst/>
          </a:prstGeom>
        </p:spPr>
      </p:pic>
      <p:sp>
        <p:nvSpPr>
          <p:cNvPr id="10" name="Tekstvak 9">
            <a:extLst>
              <a:ext uri="{FF2B5EF4-FFF2-40B4-BE49-F238E27FC236}">
                <a16:creationId xmlns:a16="http://schemas.microsoft.com/office/drawing/2014/main" id="{15FDA9D6-C91D-2078-92AC-6A5FAD32D718}"/>
              </a:ext>
            </a:extLst>
          </p:cNvPr>
          <p:cNvSpPr txBox="1"/>
          <p:nvPr/>
        </p:nvSpPr>
        <p:spPr>
          <a:xfrm>
            <a:off x="4827577" y="517159"/>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Afspraken maken</a:t>
            </a:r>
            <a:endParaRPr lang="nl-NL" sz="2800">
              <a:solidFill>
                <a:schemeClr val="bg1"/>
              </a:solidFill>
              <a:latin typeface="Arial" charset="0"/>
              <a:ea typeface="Arial" charset="0"/>
              <a:cs typeface="Arial" charset="0"/>
            </a:endParaRPr>
          </a:p>
        </p:txBody>
      </p:sp>
      <p:pic>
        <p:nvPicPr>
          <p:cNvPr id="2" name="Afbeelding 1" descr="Afbeelding met tekst, diagram, schermopname, cirkel&#10;&#10;Door AI gegenereerde inhoud is mogelijk onjuist.">
            <a:extLst>
              <a:ext uri="{FF2B5EF4-FFF2-40B4-BE49-F238E27FC236}">
                <a16:creationId xmlns:a16="http://schemas.microsoft.com/office/drawing/2014/main" id="{E1888CF4-2D28-D803-9A7D-212F7594C79D}"/>
              </a:ext>
            </a:extLst>
          </p:cNvPr>
          <p:cNvPicPr>
            <a:picLocks noChangeAspect="1"/>
          </p:cNvPicPr>
          <p:nvPr/>
        </p:nvPicPr>
        <p:blipFill>
          <a:blip r:embed="rId4"/>
          <a:stretch>
            <a:fillRect/>
          </a:stretch>
        </p:blipFill>
        <p:spPr>
          <a:xfrm>
            <a:off x="1623755" y="1603513"/>
            <a:ext cx="10313831" cy="5254868"/>
          </a:xfrm>
          <a:prstGeom prst="rect">
            <a:avLst/>
          </a:prstGeom>
        </p:spPr>
      </p:pic>
      <p:sp>
        <p:nvSpPr>
          <p:cNvPr id="3" name="Tekstvak 2">
            <a:extLst>
              <a:ext uri="{FF2B5EF4-FFF2-40B4-BE49-F238E27FC236}">
                <a16:creationId xmlns:a16="http://schemas.microsoft.com/office/drawing/2014/main" id="{0853114E-4EBA-F4FE-1303-9D537E3F759B}"/>
              </a:ext>
            </a:extLst>
          </p:cNvPr>
          <p:cNvSpPr txBox="1"/>
          <p:nvPr/>
        </p:nvSpPr>
        <p:spPr>
          <a:xfrm>
            <a:off x="230612" y="2418895"/>
            <a:ext cx="1887207" cy="1138773"/>
          </a:xfrm>
          <a:prstGeom prst="rect">
            <a:avLst/>
          </a:prstGeom>
          <a:noFill/>
        </p:spPr>
        <p:txBody>
          <a:bodyPr wrap="square" rtlCol="0">
            <a:spAutoFit/>
          </a:bodyPr>
          <a:lstStyle/>
          <a:p>
            <a:pPr marL="285750" indent="-285750" algn="l">
              <a:buFont typeface="Arial" panose="020B0604020202020204" pitchFamily="34" charset="0"/>
              <a:buChar char="•"/>
            </a:pPr>
            <a:r>
              <a:rPr lang="nl-NL" b="1" dirty="0">
                <a:latin typeface="Open Sans" panose="020B0606030504020204" pitchFamily="34" charset="0"/>
                <a:ea typeface="Open Sans" panose="020B0606030504020204" pitchFamily="34" charset="0"/>
                <a:cs typeface="Open Sans" panose="020B0606030504020204" pitchFamily="34" charset="0"/>
              </a:rPr>
              <a:t>Eenduidig</a:t>
            </a:r>
          </a:p>
          <a:p>
            <a:pPr marL="285750" indent="-285750" algn="l">
              <a:buFont typeface="Arial" panose="020B0604020202020204" pitchFamily="34" charset="0"/>
              <a:buChar char="•"/>
            </a:pPr>
            <a:endParaRPr lang="nl-NL"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nl-NL" b="1" dirty="0">
                <a:latin typeface="Open Sans" panose="020B0606030504020204" pitchFamily="34" charset="0"/>
                <a:ea typeface="Open Sans" panose="020B0606030504020204" pitchFamily="34" charset="0"/>
                <a:cs typeface="Open Sans" panose="020B0606030504020204" pitchFamily="34" charset="0"/>
              </a:rPr>
              <a:t>Zwart op wit</a:t>
            </a:r>
          </a:p>
        </p:txBody>
      </p:sp>
    </p:spTree>
    <p:extLst>
      <p:ext uri="{BB962C8B-B14F-4D97-AF65-F5344CB8AC3E}">
        <p14:creationId xmlns:p14="http://schemas.microsoft.com/office/powerpoint/2010/main" val="27926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9CBCB24-F508-58A2-AEBD-23D96F734850}"/>
              </a:ext>
            </a:extLst>
          </p:cNvPr>
          <p:cNvSpPr>
            <a:spLocks noGrp="1"/>
          </p:cNvSpPr>
          <p:nvPr>
            <p:ph type="title"/>
          </p:nvPr>
        </p:nvSpPr>
        <p:spPr>
          <a:xfrm>
            <a:off x="4659743" y="263517"/>
            <a:ext cx="9123234" cy="1113781"/>
          </a:xfrm>
        </p:spPr>
        <p:txBody>
          <a:bodyPr/>
          <a:lstStyle/>
          <a:p>
            <a:r>
              <a:rPr lang="nl-NL"/>
              <a:t>Stappenplan</a:t>
            </a:r>
          </a:p>
        </p:txBody>
      </p:sp>
      <p:sp>
        <p:nvSpPr>
          <p:cNvPr id="2" name="Tekstvak 1">
            <a:extLst>
              <a:ext uri="{FF2B5EF4-FFF2-40B4-BE49-F238E27FC236}">
                <a16:creationId xmlns:a16="http://schemas.microsoft.com/office/drawing/2014/main" id="{40C4F4F7-C63E-5543-C065-4EDD9D3A730D}"/>
              </a:ext>
            </a:extLst>
          </p:cNvPr>
          <p:cNvSpPr txBox="1"/>
          <p:nvPr/>
        </p:nvSpPr>
        <p:spPr>
          <a:xfrm>
            <a:off x="822968" y="4216391"/>
            <a:ext cx="1912332" cy="1930528"/>
          </a:xfrm>
          <a:prstGeom prst="rect">
            <a:avLst/>
          </a:prstGeom>
          <a:noFill/>
        </p:spPr>
        <p:txBody>
          <a:bodyPr wrap="square" rtlCol="0">
            <a:spAutoFit/>
          </a:bodyPr>
          <a:lstStyle/>
          <a:p>
            <a:r>
              <a:rPr lang="nl-NL" sz="1600" b="1">
                <a:latin typeface="Arial" charset="0"/>
                <a:ea typeface="Arial" charset="0"/>
                <a:cs typeface="Arial" charset="0"/>
              </a:rPr>
              <a:t>Opstarten </a:t>
            </a:r>
            <a:endParaRPr lang="nl-NL" sz="1600">
              <a:latin typeface="Arial" charset="0"/>
              <a:ea typeface="Arial" charset="0"/>
              <a:cs typeface="Arial" charset="0"/>
            </a:endParaRP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panose="020F0502020204030204" pitchFamily="34" charset="0"/>
              <a:cs typeface="Calibri" panose="020F0502020204030204" pitchFamily="34" charset="0"/>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Kick-off </a:t>
            </a:r>
            <a:r>
              <a:rPr lang="nl-NL" sz="1100">
                <a:latin typeface="Calibri" panose="020F0502020204030204" pitchFamily="34" charset="0"/>
                <a:cs typeface="Calibri" panose="020F0502020204030204" pitchFamily="34" charset="0"/>
              </a:rPr>
              <a:t>met het team!</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Toelichten </a:t>
            </a:r>
            <a:r>
              <a:rPr lang="nl-NL" sz="1100" b="1">
                <a:latin typeface="Calibri" panose="020F0502020204030204" pitchFamily="34" charset="0"/>
                <a:cs typeface="Calibri" panose="020F0502020204030204" pitchFamily="34" charset="0"/>
              </a:rPr>
              <a:t>waarom</a:t>
            </a:r>
            <a:r>
              <a:rPr lang="nl-NL" sz="1100">
                <a:latin typeface="Calibri" panose="020F0502020204030204" pitchFamily="34" charset="0"/>
                <a:cs typeface="Calibri" panose="020F0502020204030204" pitchFamily="34" charset="0"/>
              </a:rPr>
              <a:t> opschonen belangrijk is</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De </a:t>
            </a:r>
            <a:r>
              <a:rPr lang="nl-NL" sz="1100" b="1">
                <a:latin typeface="Calibri" panose="020F0502020204030204" pitchFamily="34" charset="0"/>
                <a:cs typeface="Calibri" panose="020F0502020204030204" pitchFamily="34" charset="0"/>
              </a:rPr>
              <a:t>voordelen</a:t>
            </a:r>
            <a:r>
              <a:rPr lang="nl-NL" sz="1100">
                <a:latin typeface="Calibri" panose="020F0502020204030204" pitchFamily="34" charset="0"/>
                <a:cs typeface="Calibri" panose="020F0502020204030204" pitchFamily="34" charset="0"/>
              </a:rPr>
              <a:t> duidelijk maken van een schone omgeving. </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Pijnpunten</a:t>
            </a:r>
            <a:r>
              <a:rPr lang="nl-NL" sz="1100">
                <a:latin typeface="Calibri" panose="020F0502020204030204" pitchFamily="34" charset="0"/>
                <a:cs typeface="Calibri" panose="020F0502020204030204" pitchFamily="34" charset="0"/>
              </a:rPr>
              <a:t> in kaart</a:t>
            </a:r>
          </a:p>
          <a:p>
            <a:pPr marL="285750" indent="-285750">
              <a:buBlip>
                <a:blip r:embed="rId3"/>
              </a:buBlip>
            </a:pPr>
            <a:endParaRPr lang="nl-NL" sz="1600">
              <a:latin typeface="Arial" charset="0"/>
              <a:ea typeface="Arial" charset="0"/>
              <a:cs typeface="Arial" charset="0"/>
            </a:endParaRPr>
          </a:p>
        </p:txBody>
      </p:sp>
      <p:sp>
        <p:nvSpPr>
          <p:cNvPr id="3" name="Tekstvak 2">
            <a:extLst>
              <a:ext uri="{FF2B5EF4-FFF2-40B4-BE49-F238E27FC236}">
                <a16:creationId xmlns:a16="http://schemas.microsoft.com/office/drawing/2014/main" id="{1402504F-736E-8C71-ADD2-505E9D2036C0}"/>
              </a:ext>
            </a:extLst>
          </p:cNvPr>
          <p:cNvSpPr txBox="1"/>
          <p:nvPr/>
        </p:nvSpPr>
        <p:spPr>
          <a:xfrm>
            <a:off x="4694324" y="2805365"/>
            <a:ext cx="2183249" cy="2293705"/>
          </a:xfrm>
          <a:prstGeom prst="rect">
            <a:avLst/>
          </a:prstGeom>
          <a:noFill/>
        </p:spPr>
        <p:txBody>
          <a:bodyPr wrap="square" rtlCol="0">
            <a:spAutoFit/>
          </a:bodyPr>
          <a:lstStyle/>
          <a:p>
            <a:r>
              <a:rPr lang="nl-NL" sz="1600" b="1">
                <a:latin typeface="Arial" charset="0"/>
                <a:ea typeface="Arial" charset="0"/>
                <a:cs typeface="Arial" charset="0"/>
              </a:rPr>
              <a:t>Afspraken maken</a:t>
            </a:r>
            <a:endParaRPr lang="nl-NL" sz="1100">
              <a:latin typeface="Arial" charset="0"/>
              <a:ea typeface="Arial" charset="0"/>
              <a:cs typeface="Arial" charset="0"/>
            </a:endParaRPr>
          </a:p>
          <a:p>
            <a:pPr indent="-457200" defTabSz="488950">
              <a:lnSpc>
                <a:spcPct val="90000"/>
              </a:lnSpc>
              <a:spcBef>
                <a:spcPct val="0"/>
              </a:spcBef>
              <a:spcAft>
                <a:spcPct val="15000"/>
              </a:spcAft>
              <a:buFont typeface="Arial" panose="020B0604020202020204" pitchFamily="34" charset="0"/>
              <a:buChar char="•"/>
              <a:defRPr/>
            </a:pPr>
            <a:endParaRPr lang="nl-NL" sz="1100" b="1">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Onze </a:t>
            </a:r>
            <a:r>
              <a:rPr lang="nl-NL" sz="1100" b="1">
                <a:latin typeface="Calibri"/>
                <a:cs typeface="Calibri"/>
              </a:rPr>
              <a:t>inrichting</a:t>
            </a:r>
            <a:r>
              <a:rPr lang="nl-NL" sz="1100">
                <a:latin typeface="Calibri"/>
                <a:cs typeface="Calibri"/>
              </a:rPr>
              <a:t> in Teams (Teams en kanalen)</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a:cs typeface="Calibri"/>
              </a:rPr>
              <a:t>Wat hoort waar thuis? </a:t>
            </a:r>
            <a:r>
              <a:rPr lang="nl-NL" sz="1100">
                <a:latin typeface="Calibri"/>
                <a:cs typeface="Calibri"/>
              </a:rPr>
              <a:t>Houd rekening met organisatie afspraken. </a:t>
            </a:r>
            <a:r>
              <a:rPr lang="nl-NL" sz="1100" b="1">
                <a:latin typeface="Calibri"/>
                <a:cs typeface="Calibri"/>
              </a:rPr>
              <a:t>Samenwerkmatrix</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Afspraken: Wat </a:t>
            </a:r>
            <a:r>
              <a:rPr lang="nl-NL" sz="1100" b="1">
                <a:latin typeface="Calibri"/>
                <a:cs typeface="Calibri"/>
              </a:rPr>
              <a:t>bewaren</a:t>
            </a:r>
            <a:r>
              <a:rPr lang="nl-NL" sz="1100">
                <a:latin typeface="Calibri"/>
                <a:cs typeface="Calibri"/>
              </a:rPr>
              <a:t> we wel en juist niet? </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a:cs typeface="Calibri"/>
              </a:rPr>
              <a:t>Werkafspraken</a:t>
            </a:r>
            <a:r>
              <a:rPr lang="nl-NL" sz="1100">
                <a:latin typeface="Calibri"/>
                <a:cs typeface="Calibri"/>
              </a:rPr>
              <a:t> maken met elkaar</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Eenduidige afspraken: zwart op wit</a:t>
            </a:r>
          </a:p>
        </p:txBody>
      </p:sp>
      <p:sp>
        <p:nvSpPr>
          <p:cNvPr id="4" name="Vorm 3">
            <a:extLst>
              <a:ext uri="{FF2B5EF4-FFF2-40B4-BE49-F238E27FC236}">
                <a16:creationId xmlns:a16="http://schemas.microsoft.com/office/drawing/2014/main" id="{071E82D8-5CBF-CDCC-DB49-080C4CAE93F3}"/>
              </a:ext>
            </a:extLst>
          </p:cNvPr>
          <p:cNvSpPr/>
          <p:nvPr/>
        </p:nvSpPr>
        <p:spPr>
          <a:xfrm rot="383459">
            <a:off x="1250741" y="700088"/>
            <a:ext cx="9522034" cy="3947720"/>
          </a:xfrm>
          <a:prstGeom prst="swooshArrow">
            <a:avLst>
              <a:gd name="adj1" fmla="val 25000"/>
              <a:gd name="adj2" fmla="val 35677"/>
            </a:avLst>
          </a:prstGeom>
          <a:solidFill>
            <a:schemeClr val="tx2">
              <a:alpha val="50196"/>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solidFill>
                <a:schemeClr val="tx1"/>
              </a:solidFill>
            </a:endParaRPr>
          </a:p>
        </p:txBody>
      </p:sp>
      <p:sp>
        <p:nvSpPr>
          <p:cNvPr id="7" name="Tekstvak 6">
            <a:extLst>
              <a:ext uri="{FF2B5EF4-FFF2-40B4-BE49-F238E27FC236}">
                <a16:creationId xmlns:a16="http://schemas.microsoft.com/office/drawing/2014/main" id="{111531AA-DFAA-6250-F530-FFF74F9263DD}"/>
              </a:ext>
            </a:extLst>
          </p:cNvPr>
          <p:cNvSpPr txBox="1"/>
          <p:nvPr/>
        </p:nvSpPr>
        <p:spPr>
          <a:xfrm>
            <a:off x="6966552" y="2665816"/>
            <a:ext cx="2019284" cy="1811265"/>
          </a:xfrm>
          <a:prstGeom prst="rect">
            <a:avLst/>
          </a:prstGeom>
          <a:noFill/>
        </p:spPr>
        <p:txBody>
          <a:bodyPr wrap="square" lIns="91440" tIns="45720" rIns="91440" bIns="45720" rtlCol="0" anchor="t">
            <a:spAutoFit/>
          </a:bodyPr>
          <a:lstStyle/>
          <a:p>
            <a:r>
              <a:rPr lang="nl-NL" sz="1600" b="1" dirty="0">
                <a:latin typeface="Arial"/>
                <a:ea typeface="Arial" charset="0"/>
                <a:cs typeface="Arial"/>
              </a:rPr>
              <a:t>Opschonen</a:t>
            </a:r>
          </a:p>
          <a:p>
            <a:pPr marL="171450" lvl="1" indent="-171450" defTabSz="488950">
              <a:lnSpc>
                <a:spcPct val="90000"/>
              </a:lnSpc>
              <a:spcBef>
                <a:spcPct val="0"/>
              </a:spcBef>
              <a:spcAft>
                <a:spcPct val="15000"/>
              </a:spcAft>
              <a:buFont typeface="Arial" panose="020B0604020202020204" pitchFamily="34" charset="0"/>
              <a:buChar char="•"/>
              <a:defRPr/>
            </a:pPr>
            <a:endParaRPr lang="nl-NL" sz="1100">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Aan de slag met de (nieuwe) inrichting en werkafspraken</a:t>
            </a:r>
            <a:endParaRPr lang="nl-NL" sz="1100" dirty="0">
              <a:latin typeface="Calibri"/>
              <a:ea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Aan de slag met opschonen volgens de afspraken</a:t>
            </a:r>
            <a:endParaRPr lang="nl-NL" sz="1100" dirty="0">
              <a:latin typeface="Calibri"/>
              <a:ea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De nieuwe werkafspraken en ‘</a:t>
            </a:r>
            <a:r>
              <a:rPr lang="nl-NL" sz="1100" b="1">
                <a:latin typeface="Calibri"/>
                <a:cs typeface="Calibri"/>
              </a:rPr>
              <a:t>samenwerkmatrix</a:t>
            </a:r>
            <a:r>
              <a:rPr lang="nl-NL" sz="1100">
                <a:latin typeface="Calibri"/>
                <a:cs typeface="Calibri"/>
              </a:rPr>
              <a:t>’ zijn nu van kracht!</a:t>
            </a:r>
            <a:endParaRPr lang="nl-NL" sz="1100" dirty="0">
              <a:latin typeface="Calibri"/>
              <a:ea typeface="Calibri"/>
              <a:cs typeface="Calibri"/>
            </a:endParaRPr>
          </a:p>
          <a:p>
            <a:pPr marL="0" lvl="1" defTabSz="488950">
              <a:lnSpc>
                <a:spcPct val="90000"/>
              </a:lnSpc>
              <a:spcBef>
                <a:spcPct val="0"/>
              </a:spcBef>
              <a:spcAft>
                <a:spcPct val="15000"/>
              </a:spcAft>
              <a:defRPr/>
            </a:pPr>
            <a:endParaRPr lang="nl-NL" sz="1100" dirty="0">
              <a:latin typeface="Calibri"/>
              <a:ea typeface="Calibri"/>
              <a:cs typeface="Calibri"/>
            </a:endParaRPr>
          </a:p>
        </p:txBody>
      </p:sp>
      <p:sp>
        <p:nvSpPr>
          <p:cNvPr id="8" name="Tekstvak 7">
            <a:extLst>
              <a:ext uri="{FF2B5EF4-FFF2-40B4-BE49-F238E27FC236}">
                <a16:creationId xmlns:a16="http://schemas.microsoft.com/office/drawing/2014/main" id="{93D31A69-E5EB-E33E-6BBC-812638C0CDF5}"/>
              </a:ext>
            </a:extLst>
          </p:cNvPr>
          <p:cNvSpPr txBox="1"/>
          <p:nvPr/>
        </p:nvSpPr>
        <p:spPr>
          <a:xfrm>
            <a:off x="2630785" y="3355544"/>
            <a:ext cx="2001983" cy="2141355"/>
          </a:xfrm>
          <a:prstGeom prst="rect">
            <a:avLst/>
          </a:prstGeom>
          <a:noFill/>
        </p:spPr>
        <p:txBody>
          <a:bodyPr wrap="square" rtlCol="0">
            <a:spAutoFit/>
          </a:bodyPr>
          <a:lstStyle/>
          <a:p>
            <a:r>
              <a:rPr lang="nl-NL" sz="1600" b="1">
                <a:latin typeface="Arial" charset="0"/>
                <a:ea typeface="Arial" charset="0"/>
                <a:cs typeface="Arial" charset="0"/>
              </a:rPr>
              <a:t>Leren</a:t>
            </a: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Hoe werk je optimaal met onder andere Microsoft Teams, Outlook, OneDrive…</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(Basis)</a:t>
            </a:r>
            <a:r>
              <a:rPr lang="nl-NL" sz="1100" b="1">
                <a:latin typeface="Calibri"/>
                <a:cs typeface="Calibri"/>
              </a:rPr>
              <a:t>vaardigheden</a:t>
            </a:r>
            <a:r>
              <a:rPr lang="nl-NL" sz="1100">
                <a:latin typeface="Calibri"/>
                <a:cs typeface="Calibri"/>
              </a:rPr>
              <a:t> op orde</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Leren is blijvend, hoe houdt je je eigen kennis op pijl?</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a:cs typeface="Calibri"/>
              </a:rPr>
              <a:t>Let op: </a:t>
            </a:r>
            <a:r>
              <a:rPr lang="nl-NL" sz="1100">
                <a:latin typeface="Calibri"/>
                <a:cs typeface="Calibri"/>
              </a:rPr>
              <a:t>Opleiden hoeft niet altijd klassikale training te zijn… </a:t>
            </a:r>
          </a:p>
          <a:p>
            <a:pPr marL="0" lvl="1" defTabSz="488950">
              <a:lnSpc>
                <a:spcPct val="90000"/>
              </a:lnSpc>
              <a:spcBef>
                <a:spcPct val="0"/>
              </a:spcBef>
              <a:spcAft>
                <a:spcPct val="15000"/>
              </a:spcAft>
              <a:defRPr/>
            </a:pPr>
            <a:endParaRPr lang="nl-NL" sz="1100">
              <a:latin typeface="Calibri"/>
              <a:cs typeface="Calibri"/>
            </a:endParaRPr>
          </a:p>
        </p:txBody>
      </p:sp>
      <p:pic>
        <p:nvPicPr>
          <p:cNvPr id="10" name="Picture 8">
            <a:extLst>
              <a:ext uri="{FF2B5EF4-FFF2-40B4-BE49-F238E27FC236}">
                <a16:creationId xmlns:a16="http://schemas.microsoft.com/office/drawing/2014/main" id="{EF789450-2F3C-6E02-BC1B-E6D391C3A7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78" y="2621117"/>
            <a:ext cx="1044931" cy="1536977"/>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01E143DD-E29C-F89E-F37F-EA4881B340BC}"/>
              </a:ext>
            </a:extLst>
          </p:cNvPr>
          <p:cNvPicPr>
            <a:picLocks noChangeAspect="1"/>
          </p:cNvPicPr>
          <p:nvPr/>
        </p:nvPicPr>
        <p:blipFill>
          <a:blip r:embed="rId5"/>
          <a:stretch>
            <a:fillRect/>
          </a:stretch>
        </p:blipFill>
        <p:spPr>
          <a:xfrm rot="21300181">
            <a:off x="6638438" y="1100761"/>
            <a:ext cx="2236423" cy="1677317"/>
          </a:xfrm>
          <a:prstGeom prst="rect">
            <a:avLst/>
          </a:prstGeom>
        </p:spPr>
      </p:pic>
      <p:pic>
        <p:nvPicPr>
          <p:cNvPr id="12" name="Afbeelding 11">
            <a:extLst>
              <a:ext uri="{FF2B5EF4-FFF2-40B4-BE49-F238E27FC236}">
                <a16:creationId xmlns:a16="http://schemas.microsoft.com/office/drawing/2014/main" id="{3E47263E-FD2A-2D57-3183-0108A0009FDA}"/>
              </a:ext>
            </a:extLst>
          </p:cNvPr>
          <p:cNvPicPr>
            <a:picLocks noChangeAspect="1"/>
          </p:cNvPicPr>
          <p:nvPr/>
        </p:nvPicPr>
        <p:blipFill>
          <a:blip r:embed="rId6"/>
          <a:stretch>
            <a:fillRect/>
          </a:stretch>
        </p:blipFill>
        <p:spPr>
          <a:xfrm>
            <a:off x="2613532" y="2163505"/>
            <a:ext cx="1393560" cy="1178614"/>
          </a:xfrm>
          <a:prstGeom prst="rect">
            <a:avLst/>
          </a:prstGeom>
        </p:spPr>
      </p:pic>
      <p:pic>
        <p:nvPicPr>
          <p:cNvPr id="13" name="Afbeelding 12">
            <a:extLst>
              <a:ext uri="{FF2B5EF4-FFF2-40B4-BE49-F238E27FC236}">
                <a16:creationId xmlns:a16="http://schemas.microsoft.com/office/drawing/2014/main" id="{3F3C05B6-E05F-D119-7604-5F72C7B9F3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890" y="1435685"/>
            <a:ext cx="1591675" cy="1449951"/>
          </a:xfrm>
          <a:prstGeom prst="rect">
            <a:avLst/>
          </a:prstGeom>
        </p:spPr>
      </p:pic>
    </p:spTree>
    <p:extLst>
      <p:ext uri="{BB962C8B-B14F-4D97-AF65-F5344CB8AC3E}">
        <p14:creationId xmlns:p14="http://schemas.microsoft.com/office/powerpoint/2010/main" val="218755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5FDA9D6-C91D-2078-92AC-6A5FAD32D718}"/>
              </a:ext>
            </a:extLst>
          </p:cNvPr>
          <p:cNvSpPr txBox="1"/>
          <p:nvPr/>
        </p:nvSpPr>
        <p:spPr>
          <a:xfrm>
            <a:off x="5257800" y="558050"/>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Opschonen</a:t>
            </a:r>
            <a:endParaRPr lang="nl-NL" sz="2800">
              <a:solidFill>
                <a:schemeClr val="bg1"/>
              </a:solidFill>
              <a:latin typeface="Arial" charset="0"/>
              <a:ea typeface="Arial" charset="0"/>
              <a:cs typeface="Arial" charset="0"/>
            </a:endParaRPr>
          </a:p>
        </p:txBody>
      </p:sp>
      <p:pic>
        <p:nvPicPr>
          <p:cNvPr id="2" name="Afbeelding 1">
            <a:extLst>
              <a:ext uri="{FF2B5EF4-FFF2-40B4-BE49-F238E27FC236}">
                <a16:creationId xmlns:a16="http://schemas.microsoft.com/office/drawing/2014/main" id="{CB309C0D-A6E7-7ECF-F8DB-561310BE86EB}"/>
              </a:ext>
            </a:extLst>
          </p:cNvPr>
          <p:cNvPicPr>
            <a:picLocks noChangeAspect="1"/>
          </p:cNvPicPr>
          <p:nvPr/>
        </p:nvPicPr>
        <p:blipFill>
          <a:blip r:embed="rId3"/>
          <a:stretch>
            <a:fillRect/>
          </a:stretch>
        </p:blipFill>
        <p:spPr>
          <a:xfrm rot="21300181">
            <a:off x="3106625" y="-41241"/>
            <a:ext cx="2236423" cy="1677317"/>
          </a:xfrm>
          <a:prstGeom prst="rect">
            <a:avLst/>
          </a:prstGeom>
        </p:spPr>
      </p:pic>
      <p:sp>
        <p:nvSpPr>
          <p:cNvPr id="3" name="Tekstvak 5">
            <a:extLst>
              <a:ext uri="{FF2B5EF4-FFF2-40B4-BE49-F238E27FC236}">
                <a16:creationId xmlns:a16="http://schemas.microsoft.com/office/drawing/2014/main" id="{1844C708-0FB3-7C0D-4042-D87889ABAEAF}"/>
              </a:ext>
            </a:extLst>
          </p:cNvPr>
          <p:cNvSpPr txBox="1"/>
          <p:nvPr/>
        </p:nvSpPr>
        <p:spPr>
          <a:xfrm>
            <a:off x="1458980" y="2294763"/>
            <a:ext cx="3157693" cy="523220"/>
          </a:xfrm>
          <a:prstGeom prst="rect">
            <a:avLst/>
          </a:prstGeom>
          <a:noFill/>
        </p:spPr>
        <p:txBody>
          <a:bodyPr wrap="square" lIns="91440" tIns="45720" rIns="91440" bIns="45720" rtlCol="0" anchor="t">
            <a:spAutoFit/>
          </a:bodyPr>
          <a:lstStyle/>
          <a:p>
            <a:r>
              <a:rPr lang="nl-NL" sz="2800">
                <a:latin typeface="Arial"/>
                <a:cs typeface="Arial"/>
              </a:rPr>
              <a:t>Workshops</a:t>
            </a:r>
            <a:endParaRPr lang="en-US"/>
          </a:p>
        </p:txBody>
      </p:sp>
      <p:pic>
        <p:nvPicPr>
          <p:cNvPr id="4" name="Afbeelding 10">
            <a:extLst>
              <a:ext uri="{FF2B5EF4-FFF2-40B4-BE49-F238E27FC236}">
                <a16:creationId xmlns:a16="http://schemas.microsoft.com/office/drawing/2014/main" id="{91704929-417B-D9B8-0982-6228A2CAB42F}"/>
              </a:ext>
            </a:extLst>
          </p:cNvPr>
          <p:cNvPicPr>
            <a:picLocks noChangeAspect="1"/>
          </p:cNvPicPr>
          <p:nvPr/>
        </p:nvPicPr>
        <p:blipFill>
          <a:blip r:embed="rId3"/>
          <a:srcRect l="5717" t="-129" r="46941" b="-792"/>
          <a:stretch/>
        </p:blipFill>
        <p:spPr>
          <a:xfrm rot="21300181">
            <a:off x="897863" y="2240537"/>
            <a:ext cx="445316" cy="598710"/>
          </a:xfrm>
          <a:prstGeom prst="rect">
            <a:avLst/>
          </a:prstGeom>
        </p:spPr>
      </p:pic>
      <p:sp>
        <p:nvSpPr>
          <p:cNvPr id="9" name="Tekstvak 5">
            <a:extLst>
              <a:ext uri="{FF2B5EF4-FFF2-40B4-BE49-F238E27FC236}">
                <a16:creationId xmlns:a16="http://schemas.microsoft.com/office/drawing/2014/main" id="{48602715-9496-484C-B0A6-ABBF991C3956}"/>
              </a:ext>
            </a:extLst>
          </p:cNvPr>
          <p:cNvSpPr txBox="1"/>
          <p:nvPr/>
        </p:nvSpPr>
        <p:spPr>
          <a:xfrm>
            <a:off x="1458979" y="3010859"/>
            <a:ext cx="3157693" cy="523220"/>
          </a:xfrm>
          <a:prstGeom prst="rect">
            <a:avLst/>
          </a:prstGeom>
          <a:noFill/>
        </p:spPr>
        <p:txBody>
          <a:bodyPr wrap="square" lIns="91440" tIns="45720" rIns="91440" bIns="45720" rtlCol="0" anchor="t">
            <a:spAutoFit/>
          </a:bodyPr>
          <a:lstStyle/>
          <a:p>
            <a:r>
              <a:rPr lang="nl-NL" sz="2800">
                <a:latin typeface="Arial"/>
                <a:cs typeface="Arial"/>
              </a:rPr>
              <a:t>Lunchsessie</a:t>
            </a:r>
            <a:endParaRPr lang="en-US"/>
          </a:p>
        </p:txBody>
      </p:sp>
      <p:sp>
        <p:nvSpPr>
          <p:cNvPr id="11" name="Tekstvak 5">
            <a:extLst>
              <a:ext uri="{FF2B5EF4-FFF2-40B4-BE49-F238E27FC236}">
                <a16:creationId xmlns:a16="http://schemas.microsoft.com/office/drawing/2014/main" id="{3BBDF2CF-8243-F185-8762-6A9D2A50B975}"/>
              </a:ext>
            </a:extLst>
          </p:cNvPr>
          <p:cNvSpPr txBox="1"/>
          <p:nvPr/>
        </p:nvSpPr>
        <p:spPr>
          <a:xfrm>
            <a:off x="1458977" y="3782040"/>
            <a:ext cx="7781275" cy="523220"/>
          </a:xfrm>
          <a:prstGeom prst="rect">
            <a:avLst/>
          </a:prstGeom>
          <a:noFill/>
        </p:spPr>
        <p:txBody>
          <a:bodyPr wrap="square" lIns="91440" tIns="45720" rIns="91440" bIns="45720" rtlCol="0" anchor="t">
            <a:spAutoFit/>
          </a:bodyPr>
          <a:lstStyle/>
          <a:p>
            <a:r>
              <a:rPr lang="nl-NL" sz="2800" dirty="0">
                <a:latin typeface="Arial"/>
                <a:cs typeface="Arial"/>
              </a:rPr>
              <a:t>Eind van het schooljaar. Tip: maak een archief</a:t>
            </a:r>
            <a:endParaRPr lang="en-US" dirty="0"/>
          </a:p>
        </p:txBody>
      </p:sp>
      <p:sp>
        <p:nvSpPr>
          <p:cNvPr id="12" name="Tekstvak 5">
            <a:extLst>
              <a:ext uri="{FF2B5EF4-FFF2-40B4-BE49-F238E27FC236}">
                <a16:creationId xmlns:a16="http://schemas.microsoft.com/office/drawing/2014/main" id="{E608325D-E103-F56E-A4BB-A3F5BA60F776}"/>
              </a:ext>
            </a:extLst>
          </p:cNvPr>
          <p:cNvSpPr txBox="1"/>
          <p:nvPr/>
        </p:nvSpPr>
        <p:spPr>
          <a:xfrm>
            <a:off x="1458977" y="4516497"/>
            <a:ext cx="4461355" cy="523220"/>
          </a:xfrm>
          <a:prstGeom prst="rect">
            <a:avLst/>
          </a:prstGeom>
          <a:noFill/>
        </p:spPr>
        <p:txBody>
          <a:bodyPr wrap="square" lIns="91440" tIns="45720" rIns="91440" bIns="45720" rtlCol="0" anchor="t">
            <a:spAutoFit/>
          </a:bodyPr>
          <a:lstStyle/>
          <a:p>
            <a:r>
              <a:rPr lang="nl-NL" sz="2800">
                <a:latin typeface="Arial"/>
                <a:cs typeface="Arial"/>
              </a:rPr>
              <a:t>Clean up party</a:t>
            </a:r>
            <a:endParaRPr lang="en-US"/>
          </a:p>
        </p:txBody>
      </p:sp>
      <p:pic>
        <p:nvPicPr>
          <p:cNvPr id="13" name="Afbeelding 10">
            <a:extLst>
              <a:ext uri="{FF2B5EF4-FFF2-40B4-BE49-F238E27FC236}">
                <a16:creationId xmlns:a16="http://schemas.microsoft.com/office/drawing/2014/main" id="{88CF914F-E89A-53E4-AFA8-83D8B9D1AF92}"/>
              </a:ext>
            </a:extLst>
          </p:cNvPr>
          <p:cNvPicPr>
            <a:picLocks noChangeAspect="1"/>
          </p:cNvPicPr>
          <p:nvPr/>
        </p:nvPicPr>
        <p:blipFill>
          <a:blip r:embed="rId3"/>
          <a:srcRect l="5717" t="-129" r="46941" b="-792"/>
          <a:stretch/>
        </p:blipFill>
        <p:spPr>
          <a:xfrm rot="21300181">
            <a:off x="989671" y="2974994"/>
            <a:ext cx="445316" cy="598710"/>
          </a:xfrm>
          <a:prstGeom prst="rect">
            <a:avLst/>
          </a:prstGeom>
        </p:spPr>
      </p:pic>
      <p:pic>
        <p:nvPicPr>
          <p:cNvPr id="14" name="Afbeelding 10">
            <a:extLst>
              <a:ext uri="{FF2B5EF4-FFF2-40B4-BE49-F238E27FC236}">
                <a16:creationId xmlns:a16="http://schemas.microsoft.com/office/drawing/2014/main" id="{C0C3820E-DAF7-586A-319C-9FC96A4A06B5}"/>
              </a:ext>
            </a:extLst>
          </p:cNvPr>
          <p:cNvPicPr>
            <a:picLocks noChangeAspect="1"/>
          </p:cNvPicPr>
          <p:nvPr/>
        </p:nvPicPr>
        <p:blipFill>
          <a:blip r:embed="rId3"/>
          <a:srcRect l="5717" t="-129" r="46941" b="-792"/>
          <a:stretch/>
        </p:blipFill>
        <p:spPr>
          <a:xfrm rot="21300181">
            <a:off x="989670" y="3672728"/>
            <a:ext cx="445316" cy="598710"/>
          </a:xfrm>
          <a:prstGeom prst="rect">
            <a:avLst/>
          </a:prstGeom>
        </p:spPr>
      </p:pic>
      <p:pic>
        <p:nvPicPr>
          <p:cNvPr id="15" name="Afbeelding 10">
            <a:extLst>
              <a:ext uri="{FF2B5EF4-FFF2-40B4-BE49-F238E27FC236}">
                <a16:creationId xmlns:a16="http://schemas.microsoft.com/office/drawing/2014/main" id="{810A07F9-AC7D-8B73-2077-0CBDC79D176D}"/>
              </a:ext>
            </a:extLst>
          </p:cNvPr>
          <p:cNvPicPr>
            <a:picLocks noChangeAspect="1"/>
          </p:cNvPicPr>
          <p:nvPr/>
        </p:nvPicPr>
        <p:blipFill>
          <a:blip r:embed="rId3"/>
          <a:srcRect l="5717" t="-129" r="46941" b="-792"/>
          <a:stretch/>
        </p:blipFill>
        <p:spPr>
          <a:xfrm rot="21300181">
            <a:off x="989669" y="4425546"/>
            <a:ext cx="445316" cy="598710"/>
          </a:xfrm>
          <a:prstGeom prst="rect">
            <a:avLst/>
          </a:prstGeom>
        </p:spPr>
      </p:pic>
      <p:pic>
        <p:nvPicPr>
          <p:cNvPr id="16" name="Afbeelding 10">
            <a:extLst>
              <a:ext uri="{FF2B5EF4-FFF2-40B4-BE49-F238E27FC236}">
                <a16:creationId xmlns:a16="http://schemas.microsoft.com/office/drawing/2014/main" id="{8716E282-720E-5A3D-A4BD-DF7AED42329C}"/>
              </a:ext>
            </a:extLst>
          </p:cNvPr>
          <p:cNvPicPr>
            <a:picLocks noChangeAspect="1"/>
          </p:cNvPicPr>
          <p:nvPr/>
        </p:nvPicPr>
        <p:blipFill>
          <a:blip r:embed="rId3"/>
          <a:srcRect l="54765" t="25905" r="9669" b="10781"/>
          <a:stretch/>
        </p:blipFill>
        <p:spPr>
          <a:xfrm rot="21300181">
            <a:off x="992332" y="5270110"/>
            <a:ext cx="464713" cy="788807"/>
          </a:xfrm>
          <a:prstGeom prst="rect">
            <a:avLst/>
          </a:prstGeom>
        </p:spPr>
      </p:pic>
      <p:sp>
        <p:nvSpPr>
          <p:cNvPr id="17" name="Tekstvak 5">
            <a:extLst>
              <a:ext uri="{FF2B5EF4-FFF2-40B4-BE49-F238E27FC236}">
                <a16:creationId xmlns:a16="http://schemas.microsoft.com/office/drawing/2014/main" id="{79CC3D7F-0EB2-E25A-8E14-BCE32CA84A33}"/>
              </a:ext>
            </a:extLst>
          </p:cNvPr>
          <p:cNvSpPr txBox="1"/>
          <p:nvPr/>
        </p:nvSpPr>
        <p:spPr>
          <a:xfrm>
            <a:off x="1458977" y="5187459"/>
            <a:ext cx="6850136" cy="954107"/>
          </a:xfrm>
          <a:prstGeom prst="rect">
            <a:avLst/>
          </a:prstGeom>
          <a:noFill/>
        </p:spPr>
        <p:txBody>
          <a:bodyPr wrap="square" lIns="91440" tIns="45720" rIns="91440" bIns="45720" rtlCol="0" anchor="t">
            <a:spAutoFit/>
          </a:bodyPr>
          <a:lstStyle/>
          <a:p>
            <a:r>
              <a:rPr lang="nl-NL" sz="2800" b="1">
                <a:latin typeface="Arial"/>
                <a:cs typeface="Arial"/>
              </a:rPr>
              <a:t>Maak er tijd voor, doe het structureel, maak er een gezamenlijk moment van</a:t>
            </a:r>
            <a:endParaRPr lang="en-US"/>
          </a:p>
        </p:txBody>
      </p:sp>
    </p:spTree>
    <p:extLst>
      <p:ext uri="{BB962C8B-B14F-4D97-AF65-F5344CB8AC3E}">
        <p14:creationId xmlns:p14="http://schemas.microsoft.com/office/powerpoint/2010/main" val="382136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009CB17-3174-74ED-EB88-0EE5464298B3}"/>
              </a:ext>
            </a:extLst>
          </p:cNvPr>
          <p:cNvSpPr txBox="1"/>
          <p:nvPr/>
        </p:nvSpPr>
        <p:spPr>
          <a:xfrm>
            <a:off x="769959" y="4167478"/>
            <a:ext cx="1912332" cy="1930528"/>
          </a:xfrm>
          <a:prstGeom prst="rect">
            <a:avLst/>
          </a:prstGeom>
          <a:noFill/>
        </p:spPr>
        <p:txBody>
          <a:bodyPr wrap="square" rtlCol="0">
            <a:spAutoFit/>
          </a:bodyPr>
          <a:lstStyle/>
          <a:p>
            <a:r>
              <a:rPr lang="nl-NL" sz="1600" b="1">
                <a:latin typeface="Arial" charset="0"/>
                <a:ea typeface="Arial" charset="0"/>
                <a:cs typeface="Arial" charset="0"/>
              </a:rPr>
              <a:t>Opstarten </a:t>
            </a:r>
            <a:endParaRPr lang="nl-NL" sz="1600">
              <a:latin typeface="Arial" charset="0"/>
              <a:ea typeface="Arial" charset="0"/>
              <a:cs typeface="Arial" charset="0"/>
            </a:endParaRP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panose="020F0502020204030204" pitchFamily="34" charset="0"/>
              <a:cs typeface="Calibri" panose="020F0502020204030204" pitchFamily="34" charset="0"/>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Kick-off </a:t>
            </a:r>
            <a:r>
              <a:rPr lang="nl-NL" sz="1100">
                <a:latin typeface="Calibri" panose="020F0502020204030204" pitchFamily="34" charset="0"/>
                <a:cs typeface="Calibri" panose="020F0502020204030204" pitchFamily="34" charset="0"/>
              </a:rPr>
              <a:t>met het team!</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Toelichten </a:t>
            </a:r>
            <a:r>
              <a:rPr lang="nl-NL" sz="1100" b="1">
                <a:latin typeface="Calibri" panose="020F0502020204030204" pitchFamily="34" charset="0"/>
                <a:cs typeface="Calibri" panose="020F0502020204030204" pitchFamily="34" charset="0"/>
              </a:rPr>
              <a:t>waarom</a:t>
            </a:r>
            <a:r>
              <a:rPr lang="nl-NL" sz="1100">
                <a:latin typeface="Calibri" panose="020F0502020204030204" pitchFamily="34" charset="0"/>
                <a:cs typeface="Calibri" panose="020F0502020204030204" pitchFamily="34" charset="0"/>
              </a:rPr>
              <a:t> opschonen belangrijk is</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De </a:t>
            </a:r>
            <a:r>
              <a:rPr lang="nl-NL" sz="1100" b="1">
                <a:latin typeface="Calibri" panose="020F0502020204030204" pitchFamily="34" charset="0"/>
                <a:cs typeface="Calibri" panose="020F0502020204030204" pitchFamily="34" charset="0"/>
              </a:rPr>
              <a:t>voordelen</a:t>
            </a:r>
            <a:r>
              <a:rPr lang="nl-NL" sz="1100">
                <a:latin typeface="Calibri" panose="020F0502020204030204" pitchFamily="34" charset="0"/>
                <a:cs typeface="Calibri" panose="020F0502020204030204" pitchFamily="34" charset="0"/>
              </a:rPr>
              <a:t> duidelijk maken van een schone omgeving. </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Pijnpunten</a:t>
            </a:r>
            <a:r>
              <a:rPr lang="nl-NL" sz="1100">
                <a:latin typeface="Calibri" panose="020F0502020204030204" pitchFamily="34" charset="0"/>
                <a:cs typeface="Calibri" panose="020F0502020204030204" pitchFamily="34" charset="0"/>
              </a:rPr>
              <a:t> in kaart</a:t>
            </a:r>
          </a:p>
          <a:p>
            <a:pPr marL="285750" indent="-285750">
              <a:buBlip>
                <a:blip r:embed="rId3"/>
              </a:buBlip>
            </a:pPr>
            <a:endParaRPr lang="nl-NL" sz="1600">
              <a:latin typeface="Arial" charset="0"/>
              <a:ea typeface="Arial" charset="0"/>
              <a:cs typeface="Arial" charset="0"/>
            </a:endParaRPr>
          </a:p>
        </p:txBody>
      </p:sp>
      <p:sp>
        <p:nvSpPr>
          <p:cNvPr id="3" name="Tekstvak 2">
            <a:extLst>
              <a:ext uri="{FF2B5EF4-FFF2-40B4-BE49-F238E27FC236}">
                <a16:creationId xmlns:a16="http://schemas.microsoft.com/office/drawing/2014/main" id="{C2A3F25E-4596-DB25-035E-DBEE45BA0794}"/>
              </a:ext>
            </a:extLst>
          </p:cNvPr>
          <p:cNvSpPr txBox="1"/>
          <p:nvPr/>
        </p:nvSpPr>
        <p:spPr>
          <a:xfrm>
            <a:off x="4641315" y="2805365"/>
            <a:ext cx="2183249" cy="2293705"/>
          </a:xfrm>
          <a:prstGeom prst="rect">
            <a:avLst/>
          </a:prstGeom>
          <a:noFill/>
        </p:spPr>
        <p:txBody>
          <a:bodyPr wrap="square" rtlCol="0">
            <a:spAutoFit/>
          </a:bodyPr>
          <a:lstStyle/>
          <a:p>
            <a:r>
              <a:rPr lang="nl-NL" sz="1600" b="1">
                <a:latin typeface="Arial" charset="0"/>
                <a:ea typeface="Arial" charset="0"/>
                <a:cs typeface="Arial" charset="0"/>
              </a:rPr>
              <a:t>Afspraken maken</a:t>
            </a:r>
            <a:endParaRPr lang="nl-NL" sz="1100">
              <a:latin typeface="Arial" charset="0"/>
              <a:ea typeface="Arial" charset="0"/>
              <a:cs typeface="Arial" charset="0"/>
            </a:endParaRPr>
          </a:p>
          <a:p>
            <a:pPr indent="-457200" defTabSz="488950">
              <a:lnSpc>
                <a:spcPct val="90000"/>
              </a:lnSpc>
              <a:spcBef>
                <a:spcPct val="0"/>
              </a:spcBef>
              <a:spcAft>
                <a:spcPct val="15000"/>
              </a:spcAft>
              <a:buFont typeface="Arial" panose="020B0604020202020204" pitchFamily="34" charset="0"/>
              <a:buChar char="•"/>
              <a:defRPr/>
            </a:pPr>
            <a:endParaRPr lang="nl-NL" sz="1100" b="1">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Onze </a:t>
            </a:r>
            <a:r>
              <a:rPr lang="nl-NL" sz="1100" b="1">
                <a:latin typeface="Calibri"/>
                <a:cs typeface="Calibri"/>
              </a:rPr>
              <a:t>inrichting</a:t>
            </a:r>
            <a:r>
              <a:rPr lang="nl-NL" sz="1100">
                <a:latin typeface="Calibri"/>
                <a:cs typeface="Calibri"/>
              </a:rPr>
              <a:t> in Teams (Teams en kanalen)</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a:cs typeface="Calibri"/>
              </a:rPr>
              <a:t>Wat hoort waar thuis? </a:t>
            </a:r>
            <a:r>
              <a:rPr lang="nl-NL" sz="1100">
                <a:latin typeface="Calibri"/>
                <a:cs typeface="Calibri"/>
              </a:rPr>
              <a:t>Houd rekening met organisatie afspraken. </a:t>
            </a:r>
            <a:r>
              <a:rPr lang="nl-NL" sz="1100" b="1">
                <a:latin typeface="Calibri"/>
                <a:cs typeface="Calibri"/>
              </a:rPr>
              <a:t>Samenwerkmatrix</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Afspraken: Wat </a:t>
            </a:r>
            <a:r>
              <a:rPr lang="nl-NL" sz="1100" b="1">
                <a:latin typeface="Calibri"/>
                <a:cs typeface="Calibri"/>
              </a:rPr>
              <a:t>bewaren</a:t>
            </a:r>
            <a:r>
              <a:rPr lang="nl-NL" sz="1100">
                <a:latin typeface="Calibri"/>
                <a:cs typeface="Calibri"/>
              </a:rPr>
              <a:t> we wel en juist niet? </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a:cs typeface="Calibri"/>
              </a:rPr>
              <a:t>Werkafspraken</a:t>
            </a:r>
            <a:r>
              <a:rPr lang="nl-NL" sz="1100">
                <a:latin typeface="Calibri"/>
                <a:cs typeface="Calibri"/>
              </a:rPr>
              <a:t> maken met elkaar</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Eenduidige afspraken: zwart op wit</a:t>
            </a:r>
          </a:p>
        </p:txBody>
      </p:sp>
      <p:sp>
        <p:nvSpPr>
          <p:cNvPr id="4" name="Vorm 3">
            <a:extLst>
              <a:ext uri="{FF2B5EF4-FFF2-40B4-BE49-F238E27FC236}">
                <a16:creationId xmlns:a16="http://schemas.microsoft.com/office/drawing/2014/main" id="{47F28CD5-8BE4-B6F0-21D8-9D99FBECE525}"/>
              </a:ext>
            </a:extLst>
          </p:cNvPr>
          <p:cNvSpPr/>
          <p:nvPr/>
        </p:nvSpPr>
        <p:spPr>
          <a:xfrm rot="383459">
            <a:off x="1250741" y="700088"/>
            <a:ext cx="9522034" cy="3947720"/>
          </a:xfrm>
          <a:prstGeom prst="swooshArrow">
            <a:avLst>
              <a:gd name="adj1" fmla="val 25000"/>
              <a:gd name="adj2" fmla="val 35677"/>
            </a:avLst>
          </a:prstGeom>
          <a:solidFill>
            <a:schemeClr val="tx2">
              <a:alpha val="50196"/>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solidFill>
                <a:schemeClr val="tx1"/>
              </a:solidFill>
            </a:endParaRPr>
          </a:p>
        </p:txBody>
      </p:sp>
      <p:sp>
        <p:nvSpPr>
          <p:cNvPr id="7" name="Tekstvak 6">
            <a:extLst>
              <a:ext uri="{FF2B5EF4-FFF2-40B4-BE49-F238E27FC236}">
                <a16:creationId xmlns:a16="http://schemas.microsoft.com/office/drawing/2014/main" id="{DFAA0A4D-ADA2-72D8-4127-5B51A5DE9635}"/>
              </a:ext>
            </a:extLst>
          </p:cNvPr>
          <p:cNvSpPr txBox="1"/>
          <p:nvPr/>
        </p:nvSpPr>
        <p:spPr>
          <a:xfrm>
            <a:off x="6966552" y="2665816"/>
            <a:ext cx="2019284" cy="2115964"/>
          </a:xfrm>
          <a:prstGeom prst="rect">
            <a:avLst/>
          </a:prstGeom>
          <a:noFill/>
        </p:spPr>
        <p:txBody>
          <a:bodyPr wrap="square" rtlCol="0">
            <a:spAutoFit/>
          </a:bodyPr>
          <a:lstStyle/>
          <a:p>
            <a:r>
              <a:rPr lang="nl-NL" sz="1600" b="1">
                <a:latin typeface="Arial" charset="0"/>
                <a:ea typeface="Arial" charset="0"/>
                <a:cs typeface="Arial" charset="0"/>
              </a:rPr>
              <a:t>Opschonen</a:t>
            </a:r>
          </a:p>
          <a:p>
            <a:pPr marL="171450" lvl="1" indent="-171450" defTabSz="488950">
              <a:lnSpc>
                <a:spcPct val="90000"/>
              </a:lnSpc>
              <a:spcBef>
                <a:spcPct val="0"/>
              </a:spcBef>
              <a:spcAft>
                <a:spcPct val="15000"/>
              </a:spcAft>
              <a:buFont typeface="Arial" panose="020B0604020202020204" pitchFamily="34" charset="0"/>
              <a:buChar char="•"/>
              <a:defRPr/>
            </a:pPr>
            <a:endParaRPr lang="nl-NL" sz="1100">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Aan de slag met de (nieuwe) inrichting en werkafspraken</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Aan de slag met opschonen volgens de afspraken</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De nieuwe werkafspraken en ‘</a:t>
            </a:r>
            <a:r>
              <a:rPr lang="nl-NL" sz="1100" b="1">
                <a:latin typeface="Calibri"/>
                <a:cs typeface="Calibri"/>
              </a:rPr>
              <a:t>samenwerkmatrix</a:t>
            </a:r>
            <a:r>
              <a:rPr lang="nl-NL" sz="1100">
                <a:latin typeface="Calibri"/>
                <a:cs typeface="Calibri"/>
              </a:rPr>
              <a:t>’ zijn nu van kracht!</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Bijvoorbeeld: Collectieve opschoonmomenten, praktische tips. </a:t>
            </a:r>
            <a:endParaRPr lang="nl-NL" sz="1600">
              <a:latin typeface="Arial" charset="0"/>
              <a:cs typeface="Arial" charset="0"/>
            </a:endParaRPr>
          </a:p>
        </p:txBody>
      </p:sp>
      <p:sp>
        <p:nvSpPr>
          <p:cNvPr id="8" name="Tekstvak 7">
            <a:extLst>
              <a:ext uri="{FF2B5EF4-FFF2-40B4-BE49-F238E27FC236}">
                <a16:creationId xmlns:a16="http://schemas.microsoft.com/office/drawing/2014/main" id="{78CB5A9F-0737-0DE5-340A-7771693561C8}"/>
              </a:ext>
            </a:extLst>
          </p:cNvPr>
          <p:cNvSpPr txBox="1"/>
          <p:nvPr/>
        </p:nvSpPr>
        <p:spPr>
          <a:xfrm>
            <a:off x="2577776" y="3355544"/>
            <a:ext cx="2001983" cy="2141355"/>
          </a:xfrm>
          <a:prstGeom prst="rect">
            <a:avLst/>
          </a:prstGeom>
          <a:noFill/>
        </p:spPr>
        <p:txBody>
          <a:bodyPr wrap="square" rtlCol="0">
            <a:spAutoFit/>
          </a:bodyPr>
          <a:lstStyle/>
          <a:p>
            <a:r>
              <a:rPr lang="nl-NL" sz="1600" b="1">
                <a:latin typeface="Arial" charset="0"/>
                <a:ea typeface="Arial" charset="0"/>
                <a:cs typeface="Arial" charset="0"/>
              </a:rPr>
              <a:t>Leren</a:t>
            </a: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Hoe werk je optimaal met onder andere Microsoft Teams, Outlook, OneDrive…</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(Basis)</a:t>
            </a:r>
            <a:r>
              <a:rPr lang="nl-NL" sz="1100" b="1">
                <a:latin typeface="Calibri"/>
                <a:cs typeface="Calibri"/>
              </a:rPr>
              <a:t>vaardigheden</a:t>
            </a:r>
            <a:r>
              <a:rPr lang="nl-NL" sz="1100">
                <a:latin typeface="Calibri"/>
                <a:cs typeface="Calibri"/>
              </a:rPr>
              <a:t> op orde</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Leren is blijvend, hoe houdt je je eigen kennis op pijl?</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a:cs typeface="Calibri"/>
              </a:rPr>
              <a:t>Let op: </a:t>
            </a:r>
            <a:r>
              <a:rPr lang="nl-NL" sz="1100">
                <a:latin typeface="Calibri"/>
                <a:cs typeface="Calibri"/>
              </a:rPr>
              <a:t>Opleiden hoeft niet altijd klassikale training te zijn… </a:t>
            </a:r>
          </a:p>
          <a:p>
            <a:pPr marL="0" lvl="1" defTabSz="488950">
              <a:lnSpc>
                <a:spcPct val="90000"/>
              </a:lnSpc>
              <a:spcBef>
                <a:spcPct val="0"/>
              </a:spcBef>
              <a:spcAft>
                <a:spcPct val="15000"/>
              </a:spcAft>
              <a:defRPr/>
            </a:pPr>
            <a:endParaRPr lang="nl-NL" sz="1100">
              <a:latin typeface="Calibri"/>
              <a:cs typeface="Calibri"/>
            </a:endParaRPr>
          </a:p>
        </p:txBody>
      </p:sp>
      <p:sp>
        <p:nvSpPr>
          <p:cNvPr id="9" name="Tekstvak 8">
            <a:extLst>
              <a:ext uri="{FF2B5EF4-FFF2-40B4-BE49-F238E27FC236}">
                <a16:creationId xmlns:a16="http://schemas.microsoft.com/office/drawing/2014/main" id="{7DCC3B8D-15BD-0F58-78CC-E66B6588AC04}"/>
              </a:ext>
            </a:extLst>
          </p:cNvPr>
          <p:cNvSpPr txBox="1"/>
          <p:nvPr/>
        </p:nvSpPr>
        <p:spPr>
          <a:xfrm>
            <a:off x="9274123" y="2630053"/>
            <a:ext cx="1931112" cy="1862048"/>
          </a:xfrm>
          <a:prstGeom prst="rect">
            <a:avLst/>
          </a:prstGeom>
          <a:noFill/>
        </p:spPr>
        <p:txBody>
          <a:bodyPr wrap="square" rtlCol="0">
            <a:spAutoFit/>
          </a:bodyPr>
          <a:lstStyle/>
          <a:p>
            <a:r>
              <a:rPr lang="nl-NL" sz="1600" b="1">
                <a:latin typeface="Arial" charset="0"/>
                <a:ea typeface="Arial" charset="0"/>
                <a:cs typeface="Arial" charset="0"/>
              </a:rPr>
              <a:t>Nazorg</a:t>
            </a:r>
          </a:p>
          <a:p>
            <a:pPr marL="171450" lvl="1" indent="-171450" defTabSz="533400">
              <a:lnSpc>
                <a:spcPct val="90000"/>
              </a:lnSpc>
              <a:spcBef>
                <a:spcPct val="0"/>
              </a:spcBef>
              <a:spcAft>
                <a:spcPct val="15000"/>
              </a:spcAft>
              <a:buFont typeface="Arial" panose="020B0604020202020204" pitchFamily="34" charset="0"/>
              <a:buChar char="•"/>
              <a:defRPr/>
            </a:pPr>
            <a:endParaRPr lang="nl-NL" sz="1100" b="1">
              <a:latin typeface="Calibri" panose="020F0502020204030204" pitchFamily="34" charset="0"/>
              <a:cs typeface="Calibri" panose="020F0502020204030204" pitchFamily="34" charset="0"/>
            </a:endParaRPr>
          </a:p>
          <a:p>
            <a:pPr marL="171450" lvl="1" indent="-171450" defTabSz="53340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Borgen</a:t>
            </a:r>
            <a:r>
              <a:rPr lang="nl-NL" sz="1100">
                <a:latin typeface="Calibri" panose="020F0502020204030204" pitchFamily="34" charset="0"/>
                <a:cs typeface="Calibri" panose="020F0502020204030204" pitchFamily="34" charset="0"/>
              </a:rPr>
              <a:t> van de verandering</a:t>
            </a:r>
          </a:p>
          <a:p>
            <a:pPr marL="171450" lvl="1" indent="-171450" defTabSz="53340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Handhaven werkafspraken</a:t>
            </a:r>
          </a:p>
          <a:p>
            <a:pPr marL="171450" lvl="1" indent="-171450" defTabSz="53340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Evalueren en aanscherpen werkafspraken</a:t>
            </a:r>
          </a:p>
          <a:p>
            <a:pPr marL="171450" lvl="1" indent="-171450" defTabSz="53340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Nieuwe collega’s meenemen in werkwijze</a:t>
            </a:r>
          </a:p>
          <a:p>
            <a:pPr marL="171450" lvl="1" indent="-171450" defTabSz="53340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Let op: </a:t>
            </a:r>
            <a:r>
              <a:rPr lang="nl-NL" sz="1100">
                <a:latin typeface="Calibri" panose="020F0502020204030204" pitchFamily="34" charset="0"/>
                <a:cs typeface="Calibri" panose="020F0502020204030204" pitchFamily="34" charset="0"/>
              </a:rPr>
              <a:t>voor het hele team! </a:t>
            </a:r>
          </a:p>
          <a:p>
            <a:pPr marL="171450" lvl="1" indent="-171450" defTabSz="533400">
              <a:lnSpc>
                <a:spcPct val="90000"/>
              </a:lnSpc>
              <a:spcBef>
                <a:spcPct val="0"/>
              </a:spcBef>
              <a:spcAft>
                <a:spcPct val="15000"/>
              </a:spcAft>
              <a:buFont typeface="Arial" panose="020B0604020202020204" pitchFamily="34" charset="0"/>
              <a:buChar char="•"/>
              <a:defRPr/>
            </a:pPr>
            <a:endParaRPr lang="nl-NL" sz="1100">
              <a:latin typeface="Calibri" panose="020F0502020204030204" pitchFamily="34" charset="0"/>
              <a:cs typeface="Calibri" panose="020F0502020204030204" pitchFamily="34" charset="0"/>
            </a:endParaRPr>
          </a:p>
        </p:txBody>
      </p:sp>
      <p:pic>
        <p:nvPicPr>
          <p:cNvPr id="10" name="Afbeelding 9" descr="Afbeelding met kunst&#10;&#10;Door AI gegenereerde inhoud is mogelijk onjuist.">
            <a:extLst>
              <a:ext uri="{FF2B5EF4-FFF2-40B4-BE49-F238E27FC236}">
                <a16:creationId xmlns:a16="http://schemas.microsoft.com/office/drawing/2014/main" id="{0AD231DA-9922-F0C7-79B6-61ACA99F216F}"/>
              </a:ext>
            </a:extLst>
          </p:cNvPr>
          <p:cNvPicPr>
            <a:picLocks noChangeAspect="1"/>
          </p:cNvPicPr>
          <p:nvPr/>
        </p:nvPicPr>
        <p:blipFill>
          <a:blip r:embed="rId4"/>
          <a:stretch>
            <a:fillRect/>
          </a:stretch>
        </p:blipFill>
        <p:spPr>
          <a:xfrm>
            <a:off x="10962903" y="1435685"/>
            <a:ext cx="1033858" cy="1436606"/>
          </a:xfrm>
          <a:prstGeom prst="rect">
            <a:avLst/>
          </a:prstGeom>
        </p:spPr>
      </p:pic>
      <p:pic>
        <p:nvPicPr>
          <p:cNvPr id="11" name="Picture 8">
            <a:extLst>
              <a:ext uri="{FF2B5EF4-FFF2-40B4-BE49-F238E27FC236}">
                <a16:creationId xmlns:a16="http://schemas.microsoft.com/office/drawing/2014/main" id="{52167A3E-295F-0043-60F8-118EB3E37E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169" y="2572204"/>
            <a:ext cx="1044931" cy="1536977"/>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872BD5F-83A1-048B-411C-23354FB921CB}"/>
              </a:ext>
            </a:extLst>
          </p:cNvPr>
          <p:cNvPicPr>
            <a:picLocks noChangeAspect="1"/>
          </p:cNvPicPr>
          <p:nvPr/>
        </p:nvPicPr>
        <p:blipFill>
          <a:blip r:embed="rId6"/>
          <a:stretch>
            <a:fillRect/>
          </a:stretch>
        </p:blipFill>
        <p:spPr>
          <a:xfrm rot="21300181">
            <a:off x="6638438" y="1100761"/>
            <a:ext cx="2236423" cy="1677317"/>
          </a:xfrm>
          <a:prstGeom prst="rect">
            <a:avLst/>
          </a:prstGeom>
        </p:spPr>
      </p:pic>
      <p:pic>
        <p:nvPicPr>
          <p:cNvPr id="13" name="Afbeelding 12">
            <a:extLst>
              <a:ext uri="{FF2B5EF4-FFF2-40B4-BE49-F238E27FC236}">
                <a16:creationId xmlns:a16="http://schemas.microsoft.com/office/drawing/2014/main" id="{58F0218D-49B6-1224-2F54-28533D17C7EB}"/>
              </a:ext>
            </a:extLst>
          </p:cNvPr>
          <p:cNvPicPr>
            <a:picLocks noChangeAspect="1"/>
          </p:cNvPicPr>
          <p:nvPr/>
        </p:nvPicPr>
        <p:blipFill>
          <a:blip r:embed="rId7"/>
          <a:stretch>
            <a:fillRect/>
          </a:stretch>
        </p:blipFill>
        <p:spPr>
          <a:xfrm>
            <a:off x="2560523" y="2114592"/>
            <a:ext cx="1393560" cy="1178614"/>
          </a:xfrm>
          <a:prstGeom prst="rect">
            <a:avLst/>
          </a:prstGeom>
        </p:spPr>
      </p:pic>
      <p:pic>
        <p:nvPicPr>
          <p:cNvPr id="24" name="Afbeelding 23">
            <a:extLst>
              <a:ext uri="{FF2B5EF4-FFF2-40B4-BE49-F238E27FC236}">
                <a16:creationId xmlns:a16="http://schemas.microsoft.com/office/drawing/2014/main" id="{DE3FC45B-7CE5-0C08-1869-D0BF42A6D481}"/>
              </a:ext>
            </a:extLst>
          </p:cNvPr>
          <p:cNvPicPr>
            <a:picLocks noChangeAspect="1"/>
          </p:cNvPicPr>
          <p:nvPr/>
        </p:nvPicPr>
        <p:blipFill>
          <a:blip r:embed="rId8"/>
          <a:stretch>
            <a:fillRect/>
          </a:stretch>
        </p:blipFill>
        <p:spPr>
          <a:xfrm>
            <a:off x="9355372" y="1125538"/>
            <a:ext cx="884307" cy="1467146"/>
          </a:xfrm>
          <a:prstGeom prst="rect">
            <a:avLst/>
          </a:prstGeom>
        </p:spPr>
      </p:pic>
      <p:pic>
        <p:nvPicPr>
          <p:cNvPr id="25" name="Afbeelding 24">
            <a:extLst>
              <a:ext uri="{FF2B5EF4-FFF2-40B4-BE49-F238E27FC236}">
                <a16:creationId xmlns:a16="http://schemas.microsoft.com/office/drawing/2014/main" id="{496FC736-1C99-CD75-007A-832797681E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3881" y="1435685"/>
            <a:ext cx="1591675" cy="1449951"/>
          </a:xfrm>
          <a:prstGeom prst="rect">
            <a:avLst/>
          </a:prstGeom>
        </p:spPr>
      </p:pic>
      <p:sp>
        <p:nvSpPr>
          <p:cNvPr id="26" name="Titel 1">
            <a:extLst>
              <a:ext uri="{FF2B5EF4-FFF2-40B4-BE49-F238E27FC236}">
                <a16:creationId xmlns:a16="http://schemas.microsoft.com/office/drawing/2014/main" id="{E0FE3E40-A4FD-0796-B3D3-A46399C02FD8}"/>
              </a:ext>
            </a:extLst>
          </p:cNvPr>
          <p:cNvSpPr>
            <a:spLocks noGrp="1"/>
          </p:cNvSpPr>
          <p:nvPr>
            <p:ph type="title"/>
          </p:nvPr>
        </p:nvSpPr>
        <p:spPr>
          <a:xfrm>
            <a:off x="4659743" y="263517"/>
            <a:ext cx="9123234" cy="1113781"/>
          </a:xfrm>
        </p:spPr>
        <p:txBody>
          <a:bodyPr/>
          <a:lstStyle/>
          <a:p>
            <a:r>
              <a:rPr lang="nl-NL"/>
              <a:t>Stappenplan</a:t>
            </a:r>
          </a:p>
        </p:txBody>
      </p:sp>
    </p:spTree>
    <p:extLst>
      <p:ext uri="{BB962C8B-B14F-4D97-AF65-F5344CB8AC3E}">
        <p14:creationId xmlns:p14="http://schemas.microsoft.com/office/powerpoint/2010/main" val="412300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018747"/>
            <a:ext cx="1174216" cy="1027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5FDA9D6-C91D-2078-92AC-6A5FAD32D718}"/>
              </a:ext>
            </a:extLst>
          </p:cNvPr>
          <p:cNvSpPr txBox="1"/>
          <p:nvPr/>
        </p:nvSpPr>
        <p:spPr>
          <a:xfrm>
            <a:off x="5379908" y="553434"/>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Nazorg</a:t>
            </a:r>
            <a:endParaRPr lang="nl-NL" sz="2800">
              <a:solidFill>
                <a:schemeClr val="bg1"/>
              </a:solidFill>
              <a:latin typeface="Arial" charset="0"/>
              <a:ea typeface="Arial" charset="0"/>
              <a:cs typeface="Arial" charset="0"/>
            </a:endParaRPr>
          </a:p>
        </p:txBody>
      </p:sp>
      <p:pic>
        <p:nvPicPr>
          <p:cNvPr id="6" name="Afbeelding 5">
            <a:extLst>
              <a:ext uri="{FF2B5EF4-FFF2-40B4-BE49-F238E27FC236}">
                <a16:creationId xmlns:a16="http://schemas.microsoft.com/office/drawing/2014/main" id="{BE91A9B8-079E-9BC7-28CE-2689467706A2}"/>
              </a:ext>
            </a:extLst>
          </p:cNvPr>
          <p:cNvPicPr>
            <a:picLocks noChangeAspect="1"/>
          </p:cNvPicPr>
          <p:nvPr/>
        </p:nvPicPr>
        <p:blipFill>
          <a:blip r:embed="rId2"/>
          <a:stretch>
            <a:fillRect/>
          </a:stretch>
        </p:blipFill>
        <p:spPr>
          <a:xfrm>
            <a:off x="4239429" y="153016"/>
            <a:ext cx="769739" cy="1277067"/>
          </a:xfrm>
          <a:prstGeom prst="rect">
            <a:avLst/>
          </a:prstGeom>
        </p:spPr>
      </p:pic>
      <p:sp>
        <p:nvSpPr>
          <p:cNvPr id="7" name="Tekstvak 5">
            <a:extLst>
              <a:ext uri="{FF2B5EF4-FFF2-40B4-BE49-F238E27FC236}">
                <a16:creationId xmlns:a16="http://schemas.microsoft.com/office/drawing/2014/main" id="{77AC6509-920C-DE44-4F73-9C95AC6276F0}"/>
              </a:ext>
            </a:extLst>
          </p:cNvPr>
          <p:cNvSpPr txBox="1"/>
          <p:nvPr/>
        </p:nvSpPr>
        <p:spPr>
          <a:xfrm>
            <a:off x="1265070" y="2532374"/>
            <a:ext cx="3157693" cy="523220"/>
          </a:xfrm>
          <a:prstGeom prst="rect">
            <a:avLst/>
          </a:prstGeom>
          <a:noFill/>
        </p:spPr>
        <p:txBody>
          <a:bodyPr wrap="square" lIns="91440" tIns="45720" rIns="91440" bIns="45720" rtlCol="0" anchor="t">
            <a:spAutoFit/>
          </a:bodyPr>
          <a:lstStyle/>
          <a:p>
            <a:r>
              <a:rPr lang="nl-NL" sz="2800" dirty="0">
                <a:solidFill>
                  <a:schemeClr val="tx1">
                    <a:lumMod val="76000"/>
                  </a:schemeClr>
                </a:solidFill>
                <a:latin typeface="Arial"/>
                <a:cs typeface="Arial"/>
              </a:rPr>
              <a:t>Noteer afspraken</a:t>
            </a:r>
            <a:endParaRPr lang="en-US" dirty="0">
              <a:solidFill>
                <a:schemeClr val="tx1">
                  <a:lumMod val="76000"/>
                </a:schemeClr>
              </a:solidFill>
              <a:hlinkClick r:id="" action="ppaction://noaction">
                <a:extLst>
                  <a:ext uri="{A12FA001-AC4F-418D-AE19-62706E023703}">
                    <ahyp:hlinkClr xmlns:ahyp="http://schemas.microsoft.com/office/drawing/2018/hyperlinkcolor" val="tx"/>
                  </a:ext>
                </a:extLst>
              </a:hlinkClick>
            </a:endParaRPr>
          </a:p>
        </p:txBody>
      </p:sp>
      <p:sp>
        <p:nvSpPr>
          <p:cNvPr id="18" name="Tekstvak 5">
            <a:extLst>
              <a:ext uri="{FF2B5EF4-FFF2-40B4-BE49-F238E27FC236}">
                <a16:creationId xmlns:a16="http://schemas.microsoft.com/office/drawing/2014/main" id="{C76E5C6F-643E-F0C9-B029-BA30D976055A}"/>
              </a:ext>
            </a:extLst>
          </p:cNvPr>
          <p:cNvSpPr txBox="1"/>
          <p:nvPr/>
        </p:nvSpPr>
        <p:spPr>
          <a:xfrm>
            <a:off x="1265070" y="3725238"/>
            <a:ext cx="4046881" cy="523220"/>
          </a:xfrm>
          <a:prstGeom prst="rect">
            <a:avLst/>
          </a:prstGeom>
          <a:noFill/>
        </p:spPr>
        <p:txBody>
          <a:bodyPr wrap="square" lIns="91440" tIns="45720" rIns="91440" bIns="45720" rtlCol="0" anchor="t">
            <a:spAutoFit/>
          </a:bodyPr>
          <a:lstStyle/>
          <a:p>
            <a:r>
              <a:rPr lang="nl-NL" sz="2800" dirty="0">
                <a:solidFill>
                  <a:schemeClr val="tx1">
                    <a:lumMod val="76000"/>
                  </a:schemeClr>
                </a:solidFill>
                <a:latin typeface="Arial"/>
                <a:cs typeface="Arial"/>
              </a:rPr>
              <a:t>Pagina in Teams</a:t>
            </a:r>
            <a:endParaRPr lang="nl-NL" sz="2800" dirty="0">
              <a:solidFill>
                <a:schemeClr val="tx1">
                  <a:lumMod val="76000"/>
                </a:schemeClr>
              </a:solidFill>
              <a:latin typeface="Arial"/>
              <a:cs typeface="Arial"/>
              <a:hlinkClick r:id="rId3">
                <a:extLst>
                  <a:ext uri="{A12FA001-AC4F-418D-AE19-62706E023703}">
                    <ahyp:hlinkClr xmlns:ahyp="http://schemas.microsoft.com/office/drawing/2018/hyperlinkcolor" val="tx"/>
                  </a:ext>
                </a:extLst>
              </a:hlinkClick>
            </a:endParaRPr>
          </a:p>
        </p:txBody>
      </p:sp>
      <p:pic>
        <p:nvPicPr>
          <p:cNvPr id="19" name="Afbeelding 8" descr="Afbeelding met kunst&#10;&#10;Door AI gegenereerde inhoud is mogelijk onjuist.">
            <a:extLst>
              <a:ext uri="{FF2B5EF4-FFF2-40B4-BE49-F238E27FC236}">
                <a16:creationId xmlns:a16="http://schemas.microsoft.com/office/drawing/2014/main" id="{29EA2BAD-6C2A-12ED-16A6-96BC0B666C02}"/>
              </a:ext>
            </a:extLst>
          </p:cNvPr>
          <p:cNvPicPr>
            <a:picLocks noChangeAspect="1"/>
          </p:cNvPicPr>
          <p:nvPr/>
        </p:nvPicPr>
        <p:blipFill>
          <a:blip r:embed="rId4"/>
          <a:stretch>
            <a:fillRect/>
          </a:stretch>
        </p:blipFill>
        <p:spPr>
          <a:xfrm>
            <a:off x="587108" y="3696638"/>
            <a:ext cx="518994" cy="643715"/>
          </a:xfrm>
          <a:prstGeom prst="rect">
            <a:avLst/>
          </a:prstGeom>
        </p:spPr>
      </p:pic>
      <p:pic>
        <p:nvPicPr>
          <p:cNvPr id="20" name="Afbeelding 8" descr="Afbeelding met kunst&#10;&#10;Door AI gegenereerde inhoud is mogelijk onjuist.">
            <a:extLst>
              <a:ext uri="{FF2B5EF4-FFF2-40B4-BE49-F238E27FC236}">
                <a16:creationId xmlns:a16="http://schemas.microsoft.com/office/drawing/2014/main" id="{2C8784A9-40BF-C094-FA13-4102BC4F3FC8}"/>
              </a:ext>
            </a:extLst>
          </p:cNvPr>
          <p:cNvPicPr>
            <a:picLocks noChangeAspect="1"/>
          </p:cNvPicPr>
          <p:nvPr/>
        </p:nvPicPr>
        <p:blipFill>
          <a:blip r:embed="rId4"/>
          <a:stretch>
            <a:fillRect/>
          </a:stretch>
        </p:blipFill>
        <p:spPr>
          <a:xfrm>
            <a:off x="619321" y="2442113"/>
            <a:ext cx="518994" cy="643715"/>
          </a:xfrm>
          <a:prstGeom prst="rect">
            <a:avLst/>
          </a:prstGeom>
        </p:spPr>
      </p:pic>
      <p:pic>
        <p:nvPicPr>
          <p:cNvPr id="21" name="Afbeelding 8" descr="Afbeelding met kunst&#10;&#10;Door AI gegenereerde inhoud is mogelijk onjuist.">
            <a:extLst>
              <a:ext uri="{FF2B5EF4-FFF2-40B4-BE49-F238E27FC236}">
                <a16:creationId xmlns:a16="http://schemas.microsoft.com/office/drawing/2014/main" id="{C3A587DF-2EC0-5E4C-DC3B-E55E9B2440C2}"/>
              </a:ext>
            </a:extLst>
          </p:cNvPr>
          <p:cNvPicPr>
            <a:picLocks noChangeAspect="1"/>
          </p:cNvPicPr>
          <p:nvPr/>
        </p:nvPicPr>
        <p:blipFill>
          <a:blip r:embed="rId4"/>
          <a:stretch>
            <a:fillRect/>
          </a:stretch>
        </p:blipFill>
        <p:spPr>
          <a:xfrm>
            <a:off x="587108" y="4842880"/>
            <a:ext cx="518994" cy="643715"/>
          </a:xfrm>
          <a:prstGeom prst="rect">
            <a:avLst/>
          </a:prstGeom>
        </p:spPr>
      </p:pic>
      <p:sp>
        <p:nvSpPr>
          <p:cNvPr id="22" name="Tekstvak 5">
            <a:extLst>
              <a:ext uri="{FF2B5EF4-FFF2-40B4-BE49-F238E27FC236}">
                <a16:creationId xmlns:a16="http://schemas.microsoft.com/office/drawing/2014/main" id="{5659630F-6A49-7154-0F6C-F05755216302}"/>
              </a:ext>
            </a:extLst>
          </p:cNvPr>
          <p:cNvSpPr txBox="1"/>
          <p:nvPr/>
        </p:nvSpPr>
        <p:spPr>
          <a:xfrm>
            <a:off x="1265070" y="4746716"/>
            <a:ext cx="4744858" cy="954107"/>
          </a:xfrm>
          <a:prstGeom prst="rect">
            <a:avLst/>
          </a:prstGeom>
          <a:noFill/>
        </p:spPr>
        <p:txBody>
          <a:bodyPr wrap="square" lIns="91440" tIns="45720" rIns="91440" bIns="45720" rtlCol="0" anchor="t">
            <a:spAutoFit/>
          </a:bodyPr>
          <a:lstStyle/>
          <a:p>
            <a:r>
              <a:rPr lang="nl-NL" sz="2800" dirty="0">
                <a:solidFill>
                  <a:schemeClr val="tx1">
                    <a:lumMod val="76000"/>
                  </a:schemeClr>
                </a:solidFill>
                <a:latin typeface="Arial"/>
                <a:cs typeface="Arial"/>
              </a:rPr>
              <a:t>Wijs elkaar op </a:t>
            </a:r>
          </a:p>
          <a:p>
            <a:r>
              <a:rPr lang="nl-NL" sz="2800" dirty="0">
                <a:solidFill>
                  <a:schemeClr val="tx1">
                    <a:lumMod val="76000"/>
                  </a:schemeClr>
                </a:solidFill>
                <a:latin typeface="Arial"/>
                <a:cs typeface="Arial"/>
              </a:rPr>
              <a:t>afspraken</a:t>
            </a:r>
            <a:endParaRPr lang="en-US" dirty="0"/>
          </a:p>
        </p:txBody>
      </p:sp>
      <p:pic>
        <p:nvPicPr>
          <p:cNvPr id="3" name="Afbeelding 2">
            <a:extLst>
              <a:ext uri="{FF2B5EF4-FFF2-40B4-BE49-F238E27FC236}">
                <a16:creationId xmlns:a16="http://schemas.microsoft.com/office/drawing/2014/main" id="{420D998F-9DC0-6637-DC52-B646D74AC753}"/>
              </a:ext>
            </a:extLst>
          </p:cNvPr>
          <p:cNvPicPr>
            <a:picLocks noChangeAspect="1"/>
          </p:cNvPicPr>
          <p:nvPr/>
        </p:nvPicPr>
        <p:blipFill>
          <a:blip r:embed="rId5"/>
          <a:srcRect l="1557" r="14130" b="24287"/>
          <a:stretch/>
        </p:blipFill>
        <p:spPr>
          <a:xfrm>
            <a:off x="4407725" y="1861794"/>
            <a:ext cx="7522047" cy="4773330"/>
          </a:xfrm>
          <a:prstGeom prst="rect">
            <a:avLst/>
          </a:prstGeom>
        </p:spPr>
      </p:pic>
    </p:spTree>
    <p:extLst>
      <p:ext uri="{BB962C8B-B14F-4D97-AF65-F5344CB8AC3E}">
        <p14:creationId xmlns:p14="http://schemas.microsoft.com/office/powerpoint/2010/main" val="404400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783F7-EFDA-9B31-3DC0-7525B7AFFE29}"/>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CA6DF63E-4FB6-60E9-500B-B338DB4C4368}"/>
              </a:ext>
            </a:extLst>
          </p:cNvPr>
          <p:cNvSpPr/>
          <p:nvPr/>
        </p:nvSpPr>
        <p:spPr>
          <a:xfrm>
            <a:off x="0" y="2018747"/>
            <a:ext cx="1174216" cy="1027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46D70FAF-BA06-DD20-0A02-1B8EEE5D7105}"/>
              </a:ext>
            </a:extLst>
          </p:cNvPr>
          <p:cNvSpPr/>
          <p:nvPr/>
        </p:nvSpPr>
        <p:spPr>
          <a:xfrm>
            <a:off x="-21464" y="-27810"/>
            <a:ext cx="12213464" cy="24529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schermopname, tekenfilm, illustratie&#10;&#10;Door AI gegenereerde inhoud is mogelijk onjuist.">
            <a:extLst>
              <a:ext uri="{FF2B5EF4-FFF2-40B4-BE49-F238E27FC236}">
                <a16:creationId xmlns:a16="http://schemas.microsoft.com/office/drawing/2014/main" id="{B8844913-F089-13BA-6DEE-F6245BB55E5A}"/>
              </a:ext>
            </a:extLst>
          </p:cNvPr>
          <p:cNvPicPr>
            <a:picLocks noChangeAspect="1"/>
          </p:cNvPicPr>
          <p:nvPr/>
        </p:nvPicPr>
        <p:blipFill>
          <a:blip r:embed="rId2"/>
          <a:stretch>
            <a:fillRect/>
          </a:stretch>
        </p:blipFill>
        <p:spPr>
          <a:xfrm>
            <a:off x="2530940" y="-1193"/>
            <a:ext cx="7887177" cy="6859534"/>
          </a:xfrm>
          <a:prstGeom prst="rect">
            <a:avLst/>
          </a:prstGeom>
        </p:spPr>
      </p:pic>
      <p:pic>
        <p:nvPicPr>
          <p:cNvPr id="2" name="Afbeelding 1" descr="Afbeelding met Menselijk gezicht, persoon, kleding, glimlach&#10;&#10;Door AI gegenereerde inhoud is mogelijk onjuist.">
            <a:extLst>
              <a:ext uri="{FF2B5EF4-FFF2-40B4-BE49-F238E27FC236}">
                <a16:creationId xmlns:a16="http://schemas.microsoft.com/office/drawing/2014/main" id="{BBE0C487-4ED4-B5C0-E304-340CB35F3A3B}"/>
              </a:ext>
            </a:extLst>
          </p:cNvPr>
          <p:cNvPicPr>
            <a:picLocks noChangeAspect="1"/>
          </p:cNvPicPr>
          <p:nvPr/>
        </p:nvPicPr>
        <p:blipFill>
          <a:blip r:embed="rId3"/>
          <a:stretch>
            <a:fillRect/>
          </a:stretch>
        </p:blipFill>
        <p:spPr>
          <a:xfrm>
            <a:off x="2531671" y="-139520"/>
            <a:ext cx="7890658" cy="7094112"/>
          </a:xfrm>
          <a:prstGeom prst="rect">
            <a:avLst/>
          </a:prstGeom>
        </p:spPr>
      </p:pic>
    </p:spTree>
    <p:extLst>
      <p:ext uri="{BB962C8B-B14F-4D97-AF65-F5344CB8AC3E}">
        <p14:creationId xmlns:p14="http://schemas.microsoft.com/office/powerpoint/2010/main" val="10771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5FDA9D6-C91D-2078-92AC-6A5FAD32D718}"/>
              </a:ext>
            </a:extLst>
          </p:cNvPr>
          <p:cNvSpPr txBox="1"/>
          <p:nvPr/>
        </p:nvSpPr>
        <p:spPr>
          <a:xfrm>
            <a:off x="4363278" y="669476"/>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Waarom richtlijnen?</a:t>
            </a:r>
            <a:endParaRPr lang="nl-NL" sz="2800">
              <a:solidFill>
                <a:schemeClr val="bg1"/>
              </a:solidFill>
              <a:latin typeface="Arial" charset="0"/>
              <a:ea typeface="Arial" charset="0"/>
              <a:cs typeface="Arial" charset="0"/>
            </a:endParaRPr>
          </a:p>
        </p:txBody>
      </p:sp>
      <p:sp>
        <p:nvSpPr>
          <p:cNvPr id="2" name="Tekstvak 5">
            <a:extLst>
              <a:ext uri="{FF2B5EF4-FFF2-40B4-BE49-F238E27FC236}">
                <a16:creationId xmlns:a16="http://schemas.microsoft.com/office/drawing/2014/main" id="{14BDF294-5DB5-4C7F-6563-7E25320D80A4}"/>
              </a:ext>
            </a:extLst>
          </p:cNvPr>
          <p:cNvSpPr txBox="1"/>
          <p:nvPr/>
        </p:nvSpPr>
        <p:spPr>
          <a:xfrm>
            <a:off x="703606" y="2425148"/>
            <a:ext cx="11316116"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Intensiever gebruik van Microsoft 365 binnen onze organisatie</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Versnipperd gebruik leidde tot verwarring, dubbele opslag en inefficiënties</a:t>
            </a:r>
          </a:p>
          <a:p>
            <a:pPr marL="457200" indent="-457200">
              <a:buFont typeface="Arial" panose="020B0604020202020204" pitchFamily="34" charset="0"/>
              <a:buChar char="•"/>
            </a:pP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Behoefte aan eenduidige werkwijze en duidelijkheid voor iedereen</a:t>
            </a:r>
          </a:p>
          <a:p>
            <a:pPr marL="457200" indent="-457200">
              <a:buFont typeface="Arial" panose="020B0604020202020204" pitchFamily="34" charset="0"/>
              <a:buChar char="•"/>
            </a:pP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Kaders bieden voor uniform en veilig gebruik</a:t>
            </a:r>
          </a:p>
          <a:p>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33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5FDA9D6-C91D-2078-92AC-6A5FAD32D718}"/>
              </a:ext>
            </a:extLst>
          </p:cNvPr>
          <p:cNvSpPr txBox="1"/>
          <p:nvPr/>
        </p:nvSpPr>
        <p:spPr>
          <a:xfrm>
            <a:off x="4045226" y="603215"/>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Positieve eerste reacties</a:t>
            </a:r>
            <a:endParaRPr lang="nl-NL" sz="2800">
              <a:solidFill>
                <a:schemeClr val="bg1"/>
              </a:solidFill>
              <a:latin typeface="Arial" charset="0"/>
              <a:ea typeface="Arial" charset="0"/>
              <a:cs typeface="Arial" charset="0"/>
            </a:endParaRPr>
          </a:p>
        </p:txBody>
      </p:sp>
      <p:sp>
        <p:nvSpPr>
          <p:cNvPr id="2" name="Tekstvak 5">
            <a:extLst>
              <a:ext uri="{FF2B5EF4-FFF2-40B4-BE49-F238E27FC236}">
                <a16:creationId xmlns:a16="http://schemas.microsoft.com/office/drawing/2014/main" id="{14BDF294-5DB5-4C7F-6563-7E25320D80A4}"/>
              </a:ext>
            </a:extLst>
          </p:cNvPr>
          <p:cNvSpPr txBox="1"/>
          <p:nvPr/>
        </p:nvSpPr>
        <p:spPr>
          <a:xfrm>
            <a:off x="703606" y="2425148"/>
            <a:ext cx="11316116"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Collega’s ervaren meer duidelijkheid en houvast</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Richtlijnen helpen bij het opschonen van oude Teams en kanalen</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De naamgevingsconventies zorgen voor betere herkenbaarheid</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Meer grip op wie toegang heeft tot wat binnen Teams</a:t>
            </a:r>
          </a:p>
          <a:p>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87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C6608-6D2A-EA00-21A3-54E9ABC5BFA0}"/>
              </a:ext>
            </a:extLst>
          </p:cNvPr>
          <p:cNvSpPr>
            <a:spLocks noGrp="1"/>
          </p:cNvSpPr>
          <p:nvPr>
            <p:ph type="title"/>
          </p:nvPr>
        </p:nvSpPr>
        <p:spPr>
          <a:xfrm>
            <a:off x="4244104" y="831142"/>
            <a:ext cx="9123234" cy="1113781"/>
          </a:xfrm>
        </p:spPr>
        <p:txBody>
          <a:bodyPr/>
          <a:lstStyle/>
          <a:p>
            <a:r>
              <a:rPr lang="nl-NL"/>
              <a:t>Aangenaam</a:t>
            </a:r>
          </a:p>
        </p:txBody>
      </p:sp>
      <p:pic>
        <p:nvPicPr>
          <p:cNvPr id="7" name="Afbeelding 6" descr="Afbeelding met Menselijk gezicht, person, persoon, Voorhoofd&#10;&#10;Door AI gegenereerde inhoud is mogelijk onjuist.">
            <a:extLst>
              <a:ext uri="{FF2B5EF4-FFF2-40B4-BE49-F238E27FC236}">
                <a16:creationId xmlns:a16="http://schemas.microsoft.com/office/drawing/2014/main" id="{D36858A9-5497-A532-9AC8-C86FB2D9F87A}"/>
              </a:ext>
            </a:extLst>
          </p:cNvPr>
          <p:cNvPicPr>
            <a:picLocks noChangeAspect="1"/>
          </p:cNvPicPr>
          <p:nvPr/>
        </p:nvPicPr>
        <p:blipFill>
          <a:blip r:embed="rId2"/>
          <a:stretch>
            <a:fillRect/>
          </a:stretch>
        </p:blipFill>
        <p:spPr>
          <a:xfrm>
            <a:off x="9072154" y="3269988"/>
            <a:ext cx="1935479" cy="1935479"/>
          </a:xfrm>
          <a:prstGeom prst="ellipse">
            <a:avLst/>
          </a:prstGeom>
          <a:ln w="63500" cap="rnd">
            <a:solidFill>
              <a:srgbClr val="1A73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Afbeelding 8" descr="Afbeelding met Menselijk gezicht, glimlach, kleding, persoon&#10;&#10;Door AI gegenereerde inhoud is mogelijk onjuist.">
            <a:extLst>
              <a:ext uri="{FF2B5EF4-FFF2-40B4-BE49-F238E27FC236}">
                <a16:creationId xmlns:a16="http://schemas.microsoft.com/office/drawing/2014/main" id="{C3980184-3C1D-B68B-93FA-9A786327D9E9}"/>
              </a:ext>
            </a:extLst>
          </p:cNvPr>
          <p:cNvPicPr>
            <a:picLocks noChangeAspect="1"/>
          </p:cNvPicPr>
          <p:nvPr/>
        </p:nvPicPr>
        <p:blipFill>
          <a:blip r:embed="rId3"/>
          <a:stretch>
            <a:fillRect/>
          </a:stretch>
        </p:blipFill>
        <p:spPr>
          <a:xfrm>
            <a:off x="5139065" y="3269988"/>
            <a:ext cx="1935479" cy="1935479"/>
          </a:xfrm>
          <a:prstGeom prst="ellipse">
            <a:avLst/>
          </a:prstGeom>
          <a:ln w="63500" cap="rnd">
            <a:solidFill>
              <a:srgbClr val="1A73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kstvak 9">
            <a:extLst>
              <a:ext uri="{FF2B5EF4-FFF2-40B4-BE49-F238E27FC236}">
                <a16:creationId xmlns:a16="http://schemas.microsoft.com/office/drawing/2014/main" id="{2AB0F5A2-1B1F-24A6-81B8-5F23B3EB340F}"/>
              </a:ext>
            </a:extLst>
          </p:cNvPr>
          <p:cNvSpPr txBox="1"/>
          <p:nvPr/>
        </p:nvSpPr>
        <p:spPr>
          <a:xfrm>
            <a:off x="5387106" y="5585438"/>
            <a:ext cx="2612570" cy="338554"/>
          </a:xfrm>
          <a:prstGeom prst="rect">
            <a:avLst/>
          </a:prstGeom>
          <a:noFill/>
        </p:spPr>
        <p:txBody>
          <a:bodyPr wrap="square" rtlCol="0">
            <a:spAutoFit/>
          </a:bodyPr>
          <a:lstStyle/>
          <a:p>
            <a:pPr algn="l"/>
            <a:r>
              <a:rPr lang="nl-NL" sz="1600" b="1">
                <a:latin typeface="Open Sans" panose="020B0606030504020204" pitchFamily="34" charset="0"/>
                <a:ea typeface="Open Sans" panose="020B0606030504020204" pitchFamily="34" charset="0"/>
                <a:cs typeface="Open Sans" panose="020B0606030504020204" pitchFamily="34" charset="0"/>
              </a:rPr>
              <a:t>Malou Stoop</a:t>
            </a:r>
          </a:p>
        </p:txBody>
      </p:sp>
      <p:sp>
        <p:nvSpPr>
          <p:cNvPr id="11" name="Tekstvak 10">
            <a:extLst>
              <a:ext uri="{FF2B5EF4-FFF2-40B4-BE49-F238E27FC236}">
                <a16:creationId xmlns:a16="http://schemas.microsoft.com/office/drawing/2014/main" id="{AEC9A9A7-F850-251E-70EC-320D5C7B9707}"/>
              </a:ext>
            </a:extLst>
          </p:cNvPr>
          <p:cNvSpPr txBox="1"/>
          <p:nvPr/>
        </p:nvSpPr>
        <p:spPr>
          <a:xfrm>
            <a:off x="9250262" y="5568561"/>
            <a:ext cx="2612570" cy="338554"/>
          </a:xfrm>
          <a:prstGeom prst="rect">
            <a:avLst/>
          </a:prstGeom>
          <a:noFill/>
        </p:spPr>
        <p:txBody>
          <a:bodyPr wrap="square" rtlCol="0">
            <a:spAutoFit/>
          </a:bodyPr>
          <a:lstStyle/>
          <a:p>
            <a:pPr algn="l"/>
            <a:r>
              <a:rPr lang="nl-NL" sz="1600" b="1">
                <a:latin typeface="Open Sans" panose="020B0606030504020204" pitchFamily="34" charset="0"/>
                <a:ea typeface="Open Sans" panose="020B0606030504020204" pitchFamily="34" charset="0"/>
                <a:cs typeface="Open Sans" panose="020B0606030504020204" pitchFamily="34" charset="0"/>
              </a:rPr>
              <a:t>Mehmet Akin</a:t>
            </a:r>
          </a:p>
        </p:txBody>
      </p:sp>
      <p:pic>
        <p:nvPicPr>
          <p:cNvPr id="13" name="Afbeelding 12" descr="Afbeelding met Menselijk gezicht, persoon, kleding, glimlach&#10;&#10;Door AI gegenereerde inhoud is mogelijk onjuist.">
            <a:extLst>
              <a:ext uri="{FF2B5EF4-FFF2-40B4-BE49-F238E27FC236}">
                <a16:creationId xmlns:a16="http://schemas.microsoft.com/office/drawing/2014/main" id="{3F0298F7-D1E8-2C48-371F-3AEF7257CA0D}"/>
              </a:ext>
            </a:extLst>
          </p:cNvPr>
          <p:cNvPicPr>
            <a:picLocks noChangeAspect="1"/>
          </p:cNvPicPr>
          <p:nvPr/>
        </p:nvPicPr>
        <p:blipFill>
          <a:blip r:embed="rId4"/>
          <a:stretch>
            <a:fillRect/>
          </a:stretch>
        </p:blipFill>
        <p:spPr>
          <a:xfrm>
            <a:off x="1449075" y="3269988"/>
            <a:ext cx="1935479" cy="1935479"/>
          </a:xfrm>
          <a:prstGeom prst="ellipse">
            <a:avLst/>
          </a:prstGeom>
          <a:ln w="63500" cap="rnd">
            <a:solidFill>
              <a:srgbClr val="1A73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kstvak 13">
            <a:extLst>
              <a:ext uri="{FF2B5EF4-FFF2-40B4-BE49-F238E27FC236}">
                <a16:creationId xmlns:a16="http://schemas.microsoft.com/office/drawing/2014/main" id="{0AE67520-1B40-46C3-8AEE-66F33DA73B8C}"/>
              </a:ext>
            </a:extLst>
          </p:cNvPr>
          <p:cNvSpPr txBox="1"/>
          <p:nvPr/>
        </p:nvSpPr>
        <p:spPr>
          <a:xfrm>
            <a:off x="1631534" y="5580039"/>
            <a:ext cx="2612570" cy="338554"/>
          </a:xfrm>
          <a:prstGeom prst="rect">
            <a:avLst/>
          </a:prstGeom>
          <a:noFill/>
        </p:spPr>
        <p:txBody>
          <a:bodyPr wrap="square" rtlCol="0">
            <a:spAutoFit/>
          </a:bodyPr>
          <a:lstStyle/>
          <a:p>
            <a:pPr algn="l"/>
            <a:r>
              <a:rPr lang="nl-NL" sz="1600" b="1">
                <a:latin typeface="Open Sans" panose="020B0606030504020204" pitchFamily="34" charset="0"/>
                <a:ea typeface="Open Sans" panose="020B0606030504020204" pitchFamily="34" charset="0"/>
                <a:cs typeface="Open Sans" panose="020B0606030504020204" pitchFamily="34" charset="0"/>
              </a:rPr>
              <a:t>Loes van Dril</a:t>
            </a:r>
          </a:p>
        </p:txBody>
      </p:sp>
    </p:spTree>
    <p:extLst>
      <p:ext uri="{BB962C8B-B14F-4D97-AF65-F5344CB8AC3E}">
        <p14:creationId xmlns:p14="http://schemas.microsoft.com/office/powerpoint/2010/main" val="3234319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5FDA9D6-C91D-2078-92AC-6A5FAD32D718}"/>
              </a:ext>
            </a:extLst>
          </p:cNvPr>
          <p:cNvSpPr txBox="1"/>
          <p:nvPr/>
        </p:nvSpPr>
        <p:spPr>
          <a:xfrm>
            <a:off x="3310351" y="603215"/>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Voorbeeldrichtlijnen voor Teams</a:t>
            </a:r>
            <a:endParaRPr lang="nl-NL" sz="2800">
              <a:solidFill>
                <a:schemeClr val="bg1"/>
              </a:solidFill>
              <a:latin typeface="Arial" charset="0"/>
              <a:ea typeface="Arial" charset="0"/>
              <a:cs typeface="Arial" charset="0"/>
            </a:endParaRPr>
          </a:p>
        </p:txBody>
      </p:sp>
      <p:sp>
        <p:nvSpPr>
          <p:cNvPr id="3" name="Tekstvak 5">
            <a:extLst>
              <a:ext uri="{FF2B5EF4-FFF2-40B4-BE49-F238E27FC236}">
                <a16:creationId xmlns:a16="http://schemas.microsoft.com/office/drawing/2014/main" id="{A623327C-CC1D-5A3C-A477-A606B52BCBAB}"/>
              </a:ext>
            </a:extLst>
          </p:cNvPr>
          <p:cNvSpPr txBox="1"/>
          <p:nvPr/>
        </p:nvSpPr>
        <p:spPr>
          <a:xfrm>
            <a:off x="703606" y="2133600"/>
            <a:ext cx="11316116" cy="3970318"/>
          </a:xfrm>
          <a:prstGeom prst="rect">
            <a:avLst/>
          </a:prstGeom>
          <a:noFill/>
        </p:spPr>
        <p:txBody>
          <a:bodyPr wrap="square" lIns="91440" tIns="45720" rIns="91440" bIns="45720" rtlCol="0" anchor="t">
            <a:spAutoFit/>
          </a:bodyPr>
          <a:lstStyle/>
          <a:p>
            <a:r>
              <a:rPr lang="nl-NL" sz="2800" b="1">
                <a:latin typeface="Arial" panose="020B0604020202020204" pitchFamily="34" charset="0"/>
                <a:cs typeface="Arial" panose="020B0604020202020204" pitchFamily="34" charset="0"/>
              </a:rPr>
              <a:t>Teamstructuur &amp; gebruik</a:t>
            </a:r>
          </a:p>
          <a:p>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Alleen Teams, kanalen aanmaken als dit echt nodig is</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Max. 30 privékanalen per Team</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Gebruik sjablonen: Klas, PLC, Personeel, Projectteams</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Altijd minimaal twee eigenaren per Team</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437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5FDA9D6-C91D-2078-92AC-6A5FAD32D718}"/>
              </a:ext>
            </a:extLst>
          </p:cNvPr>
          <p:cNvSpPr txBox="1"/>
          <p:nvPr/>
        </p:nvSpPr>
        <p:spPr>
          <a:xfrm>
            <a:off x="3310351" y="603215"/>
            <a:ext cx="6376988"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Voorbeeldrichtlijnen voor Teams (2)</a:t>
            </a:r>
            <a:endParaRPr lang="nl-NL" sz="2800">
              <a:solidFill>
                <a:schemeClr val="bg1"/>
              </a:solidFill>
              <a:latin typeface="Arial" charset="0"/>
              <a:ea typeface="Arial" charset="0"/>
              <a:cs typeface="Arial" charset="0"/>
            </a:endParaRPr>
          </a:p>
        </p:txBody>
      </p:sp>
      <p:sp>
        <p:nvSpPr>
          <p:cNvPr id="3" name="Tekstvak 5">
            <a:extLst>
              <a:ext uri="{FF2B5EF4-FFF2-40B4-BE49-F238E27FC236}">
                <a16:creationId xmlns:a16="http://schemas.microsoft.com/office/drawing/2014/main" id="{A623327C-CC1D-5A3C-A477-A606B52BCBAB}"/>
              </a:ext>
            </a:extLst>
          </p:cNvPr>
          <p:cNvSpPr txBox="1"/>
          <p:nvPr/>
        </p:nvSpPr>
        <p:spPr>
          <a:xfrm>
            <a:off x="703606" y="2200960"/>
            <a:ext cx="11316116" cy="3970318"/>
          </a:xfrm>
          <a:prstGeom prst="rect">
            <a:avLst/>
          </a:prstGeom>
          <a:noFill/>
        </p:spPr>
        <p:txBody>
          <a:bodyPr wrap="square" lIns="91440" tIns="45720" rIns="91440" bIns="45720" rtlCol="0" anchor="t">
            <a:spAutoFit/>
          </a:bodyPr>
          <a:lstStyle/>
          <a:p>
            <a:r>
              <a:rPr lang="nl-NL" sz="2800" b="1">
                <a:latin typeface="Arial"/>
                <a:cs typeface="Arial"/>
              </a:rPr>
              <a:t>Bestandsbeheer</a:t>
            </a:r>
            <a:br>
              <a:rPr lang="nl-NL" sz="2800" b="1">
                <a:latin typeface="Arial" panose="020B0604020202020204" pitchFamily="34" charset="0"/>
                <a:cs typeface="Arial" panose="020B0604020202020204" pitchFamily="34" charset="0"/>
              </a:rPr>
            </a:br>
            <a:endParaRPr lang="nl-NL" sz="2800" b="1">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Opslaan in juiste kanalen, werk direct in Teams</a:t>
            </a:r>
          </a:p>
          <a:p>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a:latin typeface="Arial" panose="020B0604020202020204" pitchFamily="34" charset="0"/>
                <a:cs typeface="Arial" panose="020B0604020202020204" pitchFamily="34" charset="0"/>
              </a:rPr>
              <a:t>Gebruik duidelijke mappenstructuur:</a:t>
            </a:r>
          </a:p>
          <a:p>
            <a:endParaRPr lang="nl-NL" sz="2800" b="1">
              <a:latin typeface="Arial" panose="020B0604020202020204" pitchFamily="34" charset="0"/>
              <a:cs typeface="Arial" panose="020B0604020202020204" pitchFamily="34" charset="0"/>
            </a:endParaRPr>
          </a:p>
          <a:p>
            <a:r>
              <a:rPr lang="nl-NL" sz="2800">
                <a:latin typeface="Arial" panose="020B0604020202020204" pitchFamily="34" charset="0"/>
                <a:cs typeface="Arial" panose="020B0604020202020204" pitchFamily="34" charset="0"/>
              </a:rPr>
              <a:t>📁 1. Afspraken</a:t>
            </a:r>
          </a:p>
          <a:p>
            <a:r>
              <a:rPr lang="nl-NL" sz="2800">
                <a:latin typeface="Arial" panose="020B0604020202020204" pitchFamily="34" charset="0"/>
                <a:cs typeface="Arial" panose="020B0604020202020204" pitchFamily="34" charset="0"/>
              </a:rPr>
              <a:t>📁 2. Overlegnotulen</a:t>
            </a:r>
          </a:p>
          <a:p>
            <a:r>
              <a:rPr lang="nl-NL" sz="2800">
                <a:latin typeface="Arial" panose="020B0604020202020204" pitchFamily="34" charset="0"/>
                <a:cs typeface="Arial" panose="020B0604020202020204" pitchFamily="34" charset="0"/>
              </a:rPr>
              <a:t>📁 3. Werkinstructies</a:t>
            </a:r>
          </a:p>
        </p:txBody>
      </p:sp>
    </p:spTree>
    <p:extLst>
      <p:ext uri="{BB962C8B-B14F-4D97-AF65-F5344CB8AC3E}">
        <p14:creationId xmlns:p14="http://schemas.microsoft.com/office/powerpoint/2010/main" val="12455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15FDA9D6-C91D-2078-92AC-6A5FAD32D718}"/>
              </a:ext>
            </a:extLst>
          </p:cNvPr>
          <p:cNvSpPr txBox="1"/>
          <p:nvPr/>
        </p:nvSpPr>
        <p:spPr>
          <a:xfrm>
            <a:off x="4137666" y="603215"/>
            <a:ext cx="6376988"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Aandachtspunten</a:t>
            </a:r>
            <a:endParaRPr lang="nl-NL" sz="2800">
              <a:solidFill>
                <a:schemeClr val="bg1"/>
              </a:solidFill>
              <a:latin typeface="Arial" charset="0"/>
              <a:ea typeface="Arial" charset="0"/>
              <a:cs typeface="Arial" charset="0"/>
            </a:endParaRPr>
          </a:p>
        </p:txBody>
      </p:sp>
      <p:sp>
        <p:nvSpPr>
          <p:cNvPr id="3" name="Tekstvak 5">
            <a:extLst>
              <a:ext uri="{FF2B5EF4-FFF2-40B4-BE49-F238E27FC236}">
                <a16:creationId xmlns:a16="http://schemas.microsoft.com/office/drawing/2014/main" id="{A623327C-CC1D-5A3C-A477-A606B52BCBAB}"/>
              </a:ext>
            </a:extLst>
          </p:cNvPr>
          <p:cNvSpPr txBox="1"/>
          <p:nvPr/>
        </p:nvSpPr>
        <p:spPr>
          <a:xfrm>
            <a:off x="703606" y="2200960"/>
            <a:ext cx="11316116"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nl-NL" sz="2800" b="1">
                <a:latin typeface="Arial" panose="020B0604020202020204" pitchFamily="34" charset="0"/>
                <a:cs typeface="Arial" panose="020B0604020202020204" pitchFamily="34" charset="0"/>
              </a:rPr>
              <a:t>Monitoring: </a:t>
            </a:r>
            <a:r>
              <a:rPr lang="nl-NL" sz="2800">
                <a:latin typeface="Arial" panose="020B0604020202020204" pitchFamily="34" charset="0"/>
                <a:cs typeface="Arial" panose="020B0604020202020204" pitchFamily="34" charset="0"/>
              </a:rPr>
              <a:t>Richtlijnen blijven dynamisch en worden aangepast waar nodig</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b="1">
                <a:latin typeface="Arial" panose="020B0604020202020204" pitchFamily="34" charset="0"/>
                <a:cs typeface="Arial" panose="020B0604020202020204" pitchFamily="34" charset="0"/>
              </a:rPr>
              <a:t>Adoptie: </a:t>
            </a:r>
            <a:r>
              <a:rPr lang="nl-NL" sz="2800">
                <a:latin typeface="Arial" panose="020B0604020202020204" pitchFamily="34" charset="0"/>
                <a:cs typeface="Arial" panose="020B0604020202020204" pitchFamily="34" charset="0"/>
              </a:rPr>
              <a:t>Meer bewustwording creëren via Teams, intranet, en trainingen &amp; workshops</a:t>
            </a:r>
            <a:br>
              <a:rPr lang="nl-NL" sz="2800">
                <a:latin typeface="Arial" panose="020B0604020202020204" pitchFamily="34" charset="0"/>
                <a:cs typeface="Arial" panose="020B0604020202020204" pitchFamily="34" charset="0"/>
              </a:rPr>
            </a:br>
            <a:endParaRPr lang="nl-NL"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sz="2800" b="1">
                <a:latin typeface="Arial" panose="020B0604020202020204" pitchFamily="34" charset="0"/>
                <a:cs typeface="Arial" panose="020B0604020202020204" pitchFamily="34" charset="0"/>
              </a:rPr>
              <a:t>Ondersteuning: </a:t>
            </a:r>
            <a:r>
              <a:rPr lang="nl-NL" sz="2800">
                <a:latin typeface="Arial" panose="020B0604020202020204" pitchFamily="34" charset="0"/>
                <a:cs typeface="Arial" panose="020B0604020202020204" pitchFamily="34" charset="0"/>
              </a:rPr>
              <a:t>Servicedesk en Functioneel Beheerders blijven beschikbaar voor vragen</a:t>
            </a:r>
          </a:p>
          <a:p>
            <a:endParaRPr lang="nl-NL"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9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2C3043DD-ED6C-6249-0FE6-E93AAC88EF4C}"/>
              </a:ext>
            </a:extLst>
          </p:cNvPr>
          <p:cNvSpPr txBox="1"/>
          <p:nvPr/>
        </p:nvSpPr>
        <p:spPr>
          <a:xfrm>
            <a:off x="4216952" y="2405969"/>
            <a:ext cx="11134365" cy="2489977"/>
          </a:xfrm>
          <a:prstGeom prst="rect">
            <a:avLst/>
          </a:prstGeom>
          <a:noFill/>
        </p:spPr>
        <p:txBody>
          <a:bodyPr wrap="square" rtlCol="0">
            <a:spAutoFit/>
          </a:bodyPr>
          <a:lstStyle/>
          <a:p>
            <a:pPr algn="l">
              <a:lnSpc>
                <a:spcPct val="150000"/>
              </a:lnSpc>
            </a:pPr>
            <a:r>
              <a:rPr lang="nl-NL" sz="6600" b="1">
                <a:solidFill>
                  <a:schemeClr val="bg1"/>
                </a:solidFill>
                <a:latin typeface="Open Sans" panose="020B0606030504020204" pitchFamily="34" charset="0"/>
                <a:ea typeface="Open Sans" panose="020B0606030504020204" pitchFamily="34" charset="0"/>
                <a:cs typeface="Open Sans" panose="020B0606030504020204" pitchFamily="34" charset="0"/>
              </a:rPr>
              <a:t>Vragen?</a:t>
            </a:r>
          </a:p>
          <a:p>
            <a:pPr algn="l">
              <a:lnSpc>
                <a:spcPct val="150000"/>
              </a:lnSpc>
            </a:pPr>
            <a:endParaRPr lang="nl-NL"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pPr>
            <a:endParaRPr lang="nl-NL"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470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
            <a:extLst>
              <a:ext uri="{FF2B5EF4-FFF2-40B4-BE49-F238E27FC236}">
                <a16:creationId xmlns:a16="http://schemas.microsoft.com/office/drawing/2014/main" id="{B22D51B0-80EF-B93E-45FB-68F7092AD69B}"/>
              </a:ext>
            </a:extLst>
          </p:cNvPr>
          <p:cNvSpPr txBox="1"/>
          <p:nvPr/>
        </p:nvSpPr>
        <p:spPr>
          <a:xfrm>
            <a:off x="3359381" y="4828872"/>
            <a:ext cx="1082348" cy="369332"/>
          </a:xfrm>
          <a:prstGeom prst="rect">
            <a:avLst/>
          </a:prstGeom>
          <a:noFill/>
        </p:spPr>
        <p:txBody>
          <a:bodyPr wrap="square"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a:solidFill>
                  <a:prstClr val="black"/>
                </a:solidFill>
                <a:latin typeface="Corbel"/>
              </a:rPr>
              <a:t>o</a:t>
            </a:r>
            <a:r>
              <a:rPr lang="nl-NL" err="1">
                <a:solidFill>
                  <a:prstClr val="black"/>
                </a:solidFill>
                <a:latin typeface="Corbel"/>
              </a:rPr>
              <a:t>ud</a:t>
            </a:r>
            <a:r>
              <a:rPr lang="nl-NL">
                <a:solidFill>
                  <a:prstClr val="black"/>
                </a:solidFill>
                <a:latin typeface="Corbel"/>
              </a:rPr>
              <a:t> doen</a:t>
            </a:r>
          </a:p>
        </p:txBody>
      </p:sp>
      <p:sp>
        <p:nvSpPr>
          <p:cNvPr id="28" name="TextBox 3">
            <a:extLst>
              <a:ext uri="{FF2B5EF4-FFF2-40B4-BE49-F238E27FC236}">
                <a16:creationId xmlns:a16="http://schemas.microsoft.com/office/drawing/2014/main" id="{9C27503A-6C9F-8BBF-1135-4C23B7D61D6F}"/>
              </a:ext>
            </a:extLst>
          </p:cNvPr>
          <p:cNvSpPr txBox="1"/>
          <p:nvPr/>
        </p:nvSpPr>
        <p:spPr>
          <a:xfrm>
            <a:off x="3140766" y="4453583"/>
            <a:ext cx="1303883" cy="369332"/>
          </a:xfrm>
          <a:prstGeom prst="rect">
            <a:avLst/>
          </a:prstGeom>
          <a:noFill/>
        </p:spPr>
        <p:txBody>
          <a:bodyPr wrap="square"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a:solidFill>
                  <a:prstClr val="black"/>
                </a:solidFill>
                <a:latin typeface="Corbel"/>
              </a:rPr>
              <a:t>o</a:t>
            </a:r>
            <a:r>
              <a:rPr lang="nl-NL" err="1">
                <a:solidFill>
                  <a:prstClr val="black"/>
                </a:solidFill>
                <a:latin typeface="Corbel"/>
              </a:rPr>
              <a:t>ud</a:t>
            </a:r>
            <a:r>
              <a:rPr lang="nl-NL">
                <a:solidFill>
                  <a:prstClr val="black"/>
                </a:solidFill>
                <a:latin typeface="Corbel"/>
              </a:rPr>
              <a:t> denken</a:t>
            </a:r>
          </a:p>
        </p:txBody>
      </p:sp>
      <p:cxnSp>
        <p:nvCxnSpPr>
          <p:cNvPr id="29" name="Straight Connector 4">
            <a:extLst>
              <a:ext uri="{FF2B5EF4-FFF2-40B4-BE49-F238E27FC236}">
                <a16:creationId xmlns:a16="http://schemas.microsoft.com/office/drawing/2014/main" id="{E40B46B5-8106-C635-2B35-E384A1F950B3}"/>
              </a:ext>
            </a:extLst>
          </p:cNvPr>
          <p:cNvCxnSpPr>
            <a:cxnSpLocks/>
          </p:cNvCxnSpPr>
          <p:nvPr/>
        </p:nvCxnSpPr>
        <p:spPr>
          <a:xfrm>
            <a:off x="6599614" y="885538"/>
            <a:ext cx="0" cy="3936621"/>
          </a:xfrm>
          <a:prstGeom prst="line">
            <a:avLst/>
          </a:prstGeom>
          <a:noFill/>
          <a:ln w="25400" cap="flat" cmpd="sng" algn="ctr">
            <a:solidFill>
              <a:srgbClr val="FFFFFF">
                <a:lumMod val="85000"/>
              </a:srgbClr>
            </a:solidFill>
            <a:prstDash val="sysDot"/>
          </a:ln>
          <a:effectLst/>
        </p:spPr>
      </p:cxnSp>
      <p:cxnSp>
        <p:nvCxnSpPr>
          <p:cNvPr id="30" name="Straight Connector 5">
            <a:extLst>
              <a:ext uri="{FF2B5EF4-FFF2-40B4-BE49-F238E27FC236}">
                <a16:creationId xmlns:a16="http://schemas.microsoft.com/office/drawing/2014/main" id="{0C1FD4A1-7FD2-19F9-7A21-95BE3B64AFFC}"/>
              </a:ext>
            </a:extLst>
          </p:cNvPr>
          <p:cNvCxnSpPr>
            <a:cxnSpLocks/>
          </p:cNvCxnSpPr>
          <p:nvPr/>
        </p:nvCxnSpPr>
        <p:spPr>
          <a:xfrm flipH="1">
            <a:off x="3618150" y="2684033"/>
            <a:ext cx="5645760" cy="0"/>
          </a:xfrm>
          <a:prstGeom prst="line">
            <a:avLst/>
          </a:prstGeom>
          <a:noFill/>
          <a:ln w="25400" cap="flat" cmpd="sng" algn="ctr">
            <a:solidFill>
              <a:srgbClr val="FFFFFF">
                <a:lumMod val="85000"/>
              </a:srgbClr>
            </a:solidFill>
            <a:prstDash val="sysDot"/>
          </a:ln>
          <a:effectLst/>
        </p:spPr>
      </p:cxnSp>
      <p:sp>
        <p:nvSpPr>
          <p:cNvPr id="31" name="TextBox 9">
            <a:extLst>
              <a:ext uri="{FF2B5EF4-FFF2-40B4-BE49-F238E27FC236}">
                <a16:creationId xmlns:a16="http://schemas.microsoft.com/office/drawing/2014/main" id="{661332C9-8E9F-E1F0-F151-182E71B98382}"/>
              </a:ext>
            </a:extLst>
          </p:cNvPr>
          <p:cNvSpPr txBox="1"/>
          <p:nvPr/>
        </p:nvSpPr>
        <p:spPr>
          <a:xfrm>
            <a:off x="3036573" y="545152"/>
            <a:ext cx="1512273" cy="369332"/>
          </a:xfrm>
          <a:prstGeom prst="rect">
            <a:avLst/>
          </a:prstGeom>
          <a:noFill/>
        </p:spPr>
        <p:txBody>
          <a:bodyPr wrap="square"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nl-NL">
                <a:solidFill>
                  <a:prstClr val="black"/>
                </a:solidFill>
                <a:latin typeface="Corbel"/>
              </a:rPr>
              <a:t>n</a:t>
            </a:r>
            <a:r>
              <a:rPr lang="nl-NL" err="1">
                <a:solidFill>
                  <a:prstClr val="black"/>
                </a:solidFill>
                <a:latin typeface="Corbel"/>
              </a:rPr>
              <a:t>ieuw</a:t>
            </a:r>
            <a:r>
              <a:rPr lang="nl-NL">
                <a:solidFill>
                  <a:prstClr val="black"/>
                </a:solidFill>
                <a:latin typeface="Corbel"/>
              </a:rPr>
              <a:t> denken</a:t>
            </a:r>
          </a:p>
        </p:txBody>
      </p:sp>
      <p:sp>
        <p:nvSpPr>
          <p:cNvPr id="32" name="TextBox 8">
            <a:extLst>
              <a:ext uri="{FF2B5EF4-FFF2-40B4-BE49-F238E27FC236}">
                <a16:creationId xmlns:a16="http://schemas.microsoft.com/office/drawing/2014/main" id="{4A37F89D-9DA7-7257-9DAD-413F9A2BEF51}"/>
              </a:ext>
            </a:extLst>
          </p:cNvPr>
          <p:cNvSpPr txBox="1"/>
          <p:nvPr/>
        </p:nvSpPr>
        <p:spPr>
          <a:xfrm>
            <a:off x="8895486" y="4828510"/>
            <a:ext cx="1290738" cy="369332"/>
          </a:xfrm>
          <a:prstGeom prst="rect">
            <a:avLst/>
          </a:prstGeom>
          <a:noFill/>
        </p:spPr>
        <p:txBody>
          <a:bodyPr wrap="none"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a:solidFill>
                  <a:prstClr val="black"/>
                </a:solidFill>
                <a:latin typeface="Corbel"/>
              </a:rPr>
              <a:t>n</a:t>
            </a:r>
            <a:r>
              <a:rPr lang="nl-NL" err="1">
                <a:solidFill>
                  <a:prstClr val="black"/>
                </a:solidFill>
                <a:latin typeface="Corbel"/>
              </a:rPr>
              <a:t>ieuw</a:t>
            </a:r>
            <a:r>
              <a:rPr lang="nl-NL">
                <a:solidFill>
                  <a:prstClr val="black"/>
                </a:solidFill>
                <a:latin typeface="Corbel"/>
              </a:rPr>
              <a:t> doen</a:t>
            </a:r>
          </a:p>
        </p:txBody>
      </p:sp>
      <p:sp>
        <p:nvSpPr>
          <p:cNvPr id="33" name="Vijfhoek 1">
            <a:extLst>
              <a:ext uri="{FF2B5EF4-FFF2-40B4-BE49-F238E27FC236}">
                <a16:creationId xmlns:a16="http://schemas.microsoft.com/office/drawing/2014/main" id="{9C4C9DE3-F97A-B7D5-E8CC-894DEF16DF54}"/>
              </a:ext>
            </a:extLst>
          </p:cNvPr>
          <p:cNvSpPr/>
          <p:nvPr/>
        </p:nvSpPr>
        <p:spPr>
          <a:xfrm>
            <a:off x="4513251" y="4689140"/>
            <a:ext cx="4392488" cy="648072"/>
          </a:xfrm>
          <a:prstGeom prst="homePlate">
            <a:avLst/>
          </a:prstGeom>
          <a:solidFill>
            <a:srgbClr val="FFFFFF">
              <a:lumMod val="65000"/>
            </a:srgbClr>
          </a:solidFill>
          <a:ln w="9525" cap="flat" cmpd="sng" algn="ctr">
            <a:noFill/>
            <a:prstDash val="solid"/>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prstClr val="white"/>
                </a:solidFill>
                <a:effectLst/>
                <a:uLnTx/>
                <a:uFillTx/>
                <a:latin typeface="Corbel"/>
                <a:ea typeface="+mn-ea"/>
                <a:cs typeface="+mn-cs"/>
              </a:rPr>
              <a:t>Technische kant</a:t>
            </a:r>
          </a:p>
        </p:txBody>
      </p:sp>
      <p:sp>
        <p:nvSpPr>
          <p:cNvPr id="34" name="Vijfhoek 48">
            <a:extLst>
              <a:ext uri="{FF2B5EF4-FFF2-40B4-BE49-F238E27FC236}">
                <a16:creationId xmlns:a16="http://schemas.microsoft.com/office/drawing/2014/main" id="{D02CE738-89D3-B02A-B3EB-CB6958087F62}"/>
              </a:ext>
            </a:extLst>
          </p:cNvPr>
          <p:cNvSpPr/>
          <p:nvPr/>
        </p:nvSpPr>
        <p:spPr>
          <a:xfrm rot="16200000">
            <a:off x="2056621" y="2356738"/>
            <a:ext cx="3449269" cy="648072"/>
          </a:xfrm>
          <a:prstGeom prst="homePlate">
            <a:avLst/>
          </a:prstGeom>
          <a:solidFill>
            <a:srgbClr val="FFFFFF">
              <a:lumMod val="65000"/>
            </a:srgbClr>
          </a:solidFill>
          <a:ln w="9525" cap="flat" cmpd="sng" algn="ctr">
            <a:noFill/>
            <a:prstDash val="solid"/>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prstClr val="white"/>
                </a:solidFill>
                <a:effectLst/>
                <a:uLnTx/>
                <a:uFillTx/>
                <a:latin typeface="Corbel"/>
                <a:ea typeface="+mn-ea"/>
                <a:cs typeface="+mn-cs"/>
              </a:rPr>
              <a:t>Menselijke kant</a:t>
            </a:r>
          </a:p>
        </p:txBody>
      </p:sp>
      <p:sp>
        <p:nvSpPr>
          <p:cNvPr id="35" name="Afgeronde rechthoek 26">
            <a:extLst>
              <a:ext uri="{FF2B5EF4-FFF2-40B4-BE49-F238E27FC236}">
                <a16:creationId xmlns:a16="http://schemas.microsoft.com/office/drawing/2014/main" id="{63C4A79A-B78E-998C-F89D-DC4B10758FC3}"/>
              </a:ext>
            </a:extLst>
          </p:cNvPr>
          <p:cNvSpPr/>
          <p:nvPr/>
        </p:nvSpPr>
        <p:spPr>
          <a:xfrm>
            <a:off x="4513251" y="2763630"/>
            <a:ext cx="1944216" cy="1645187"/>
          </a:xfrm>
          <a:prstGeom prst="roundRect">
            <a:avLst>
              <a:gd name="adj" fmla="val 7809"/>
            </a:avLst>
          </a:prstGeom>
          <a:solidFill>
            <a:srgbClr val="FFFFFF">
              <a:lumMod val="50000"/>
              <a:alpha val="66000"/>
            </a:srgbClr>
          </a:solidFill>
          <a:ln w="9525" cap="flat" cmpd="sng" algn="ctr">
            <a:noFill/>
            <a:prstDash val="solid"/>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prstClr val="white"/>
                </a:solidFill>
                <a:effectLst/>
                <a:uLnTx/>
                <a:uFillTx/>
                <a:latin typeface="Corbel"/>
                <a:ea typeface="+mn-ea"/>
                <a:cs typeface="+mn-cs"/>
              </a:rPr>
              <a:t>geen verandering</a:t>
            </a:r>
          </a:p>
        </p:txBody>
      </p:sp>
      <p:sp>
        <p:nvSpPr>
          <p:cNvPr id="36" name="Afgeronde rechthoek 2">
            <a:extLst>
              <a:ext uri="{FF2B5EF4-FFF2-40B4-BE49-F238E27FC236}">
                <a16:creationId xmlns:a16="http://schemas.microsoft.com/office/drawing/2014/main" id="{4C086766-7D4D-87C2-6F2C-1A44FC66ED62}"/>
              </a:ext>
            </a:extLst>
          </p:cNvPr>
          <p:cNvSpPr/>
          <p:nvPr/>
        </p:nvSpPr>
        <p:spPr>
          <a:xfrm>
            <a:off x="4518299" y="956140"/>
            <a:ext cx="1944216" cy="1645187"/>
          </a:xfrm>
          <a:prstGeom prst="roundRect">
            <a:avLst>
              <a:gd name="adj" fmla="val 7809"/>
            </a:avLst>
          </a:prstGeom>
          <a:solidFill>
            <a:srgbClr val="FFFFFF">
              <a:lumMod val="65000"/>
            </a:srgbClr>
          </a:solidFill>
          <a:ln w="38100" cap="flat" cmpd="sng" algn="ctr">
            <a:noFill/>
            <a:prstDash val="solid"/>
          </a:ln>
          <a:effectLst>
            <a:outerShdw blurRad="40000" dist="20000" dir="5400000" rotWithShape="0">
              <a:srgbClr val="000000">
                <a:alpha val="38000"/>
              </a:srgbClr>
            </a:outerShdw>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prstClr val="white"/>
                </a:solidFill>
                <a:effectLst/>
                <a:uLnTx/>
                <a:uFillTx/>
                <a:latin typeface="Corbel"/>
                <a:ea typeface="+mn-ea"/>
                <a:cs typeface="+mn-cs"/>
              </a:rPr>
              <a:t>een moeilijke verandering</a:t>
            </a:r>
          </a:p>
        </p:txBody>
      </p:sp>
      <p:sp>
        <p:nvSpPr>
          <p:cNvPr id="37" name="Afgeronde rechthoek 19">
            <a:extLst>
              <a:ext uri="{FF2B5EF4-FFF2-40B4-BE49-F238E27FC236}">
                <a16:creationId xmlns:a16="http://schemas.microsoft.com/office/drawing/2014/main" id="{66AEB1D3-366F-5382-058A-CCE220406383}"/>
              </a:ext>
            </a:extLst>
          </p:cNvPr>
          <p:cNvSpPr/>
          <p:nvPr/>
        </p:nvSpPr>
        <p:spPr>
          <a:xfrm>
            <a:off x="6748678" y="2769130"/>
            <a:ext cx="1944216" cy="1645187"/>
          </a:xfrm>
          <a:prstGeom prst="roundRect">
            <a:avLst>
              <a:gd name="adj" fmla="val 7809"/>
            </a:avLst>
          </a:prstGeom>
          <a:solidFill>
            <a:srgbClr val="FFFFFF">
              <a:lumMod val="65000"/>
            </a:srgbClr>
          </a:solidFill>
          <a:ln w="38100" cap="flat" cmpd="sng" algn="ctr">
            <a:noFill/>
            <a:prstDash val="solid"/>
          </a:ln>
          <a:effectLst>
            <a:outerShdw blurRad="40000" dist="20000" dir="5400000" rotWithShape="0">
              <a:srgbClr val="000000">
                <a:alpha val="38000"/>
              </a:srgbClr>
            </a:outerShdw>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prstClr val="white"/>
                </a:solidFill>
                <a:effectLst/>
                <a:uLnTx/>
                <a:uFillTx/>
                <a:latin typeface="Corbel"/>
                <a:ea typeface="+mn-ea"/>
                <a:cs typeface="+mn-cs"/>
              </a:rPr>
              <a:t>een oppervlakkige verandering</a:t>
            </a:r>
          </a:p>
        </p:txBody>
      </p:sp>
      <p:sp>
        <p:nvSpPr>
          <p:cNvPr id="38" name="Afgeronde rechthoek 20">
            <a:extLst>
              <a:ext uri="{FF2B5EF4-FFF2-40B4-BE49-F238E27FC236}">
                <a16:creationId xmlns:a16="http://schemas.microsoft.com/office/drawing/2014/main" id="{9B8872CE-9140-1657-0561-0D72A411A13F}"/>
              </a:ext>
            </a:extLst>
          </p:cNvPr>
          <p:cNvSpPr/>
          <p:nvPr/>
        </p:nvSpPr>
        <p:spPr>
          <a:xfrm>
            <a:off x="6748678" y="956140"/>
            <a:ext cx="1944216" cy="1645187"/>
          </a:xfrm>
          <a:prstGeom prst="roundRect">
            <a:avLst>
              <a:gd name="adj" fmla="val 7809"/>
            </a:avLst>
          </a:prstGeom>
          <a:solidFill>
            <a:srgbClr val="593B7E"/>
          </a:solidFill>
          <a:ln w="38100" cap="flat" cmpd="sng" algn="ctr">
            <a:noFill/>
            <a:prstDash val="solid"/>
          </a:ln>
          <a:effectLst>
            <a:outerShdw blurRad="40000" dist="20000" dir="5400000" rotWithShape="0">
              <a:srgbClr val="000000">
                <a:alpha val="38000"/>
              </a:srgbClr>
            </a:outerShdw>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prstClr val="white"/>
                </a:solidFill>
                <a:effectLst/>
                <a:uLnTx/>
                <a:uFillTx/>
                <a:latin typeface="Corbel"/>
                <a:ea typeface="+mn-ea"/>
                <a:cs typeface="+mn-cs"/>
              </a:rPr>
              <a:t>de optimale verandering</a:t>
            </a:r>
          </a:p>
        </p:txBody>
      </p:sp>
      <p:cxnSp>
        <p:nvCxnSpPr>
          <p:cNvPr id="39" name="Rechte verbindingslijn 38">
            <a:extLst>
              <a:ext uri="{FF2B5EF4-FFF2-40B4-BE49-F238E27FC236}">
                <a16:creationId xmlns:a16="http://schemas.microsoft.com/office/drawing/2014/main" id="{E3D499FB-DFBB-0574-7546-90760349C557}"/>
              </a:ext>
            </a:extLst>
          </p:cNvPr>
          <p:cNvCxnSpPr>
            <a:cxnSpLocks/>
          </p:cNvCxnSpPr>
          <p:nvPr/>
        </p:nvCxnSpPr>
        <p:spPr>
          <a:xfrm>
            <a:off x="5536350" y="4098768"/>
            <a:ext cx="2272443" cy="0"/>
          </a:xfrm>
          <a:prstGeom prst="line">
            <a:avLst/>
          </a:prstGeom>
          <a:noFill/>
          <a:ln w="82550" cap="flat" cmpd="sng" algn="ctr">
            <a:solidFill>
              <a:srgbClr val="FFFFFF"/>
            </a:solidFill>
            <a:prstDash val="solid"/>
          </a:ln>
          <a:effectLst/>
        </p:spPr>
      </p:cxnSp>
      <p:sp>
        <p:nvSpPr>
          <p:cNvPr id="40" name="Ovaal 39">
            <a:extLst>
              <a:ext uri="{FF2B5EF4-FFF2-40B4-BE49-F238E27FC236}">
                <a16:creationId xmlns:a16="http://schemas.microsoft.com/office/drawing/2014/main" id="{076E614A-78F5-A37F-2E6C-3BA94B5F6604}"/>
              </a:ext>
            </a:extLst>
          </p:cNvPr>
          <p:cNvSpPr/>
          <p:nvPr/>
        </p:nvSpPr>
        <p:spPr>
          <a:xfrm>
            <a:off x="5300823" y="3867619"/>
            <a:ext cx="471055" cy="471055"/>
          </a:xfrm>
          <a:prstGeom prst="ellipse">
            <a:avLst/>
          </a:prstGeom>
          <a:solidFill>
            <a:srgbClr val="E48525"/>
          </a:solidFill>
          <a:ln w="25400" cap="flat" cmpd="sng" algn="ctr">
            <a:noFill/>
            <a:prstDash val="solid"/>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orbel"/>
              <a:ea typeface="+mn-ea"/>
              <a:cs typeface="+mn-cs"/>
            </a:endParaRPr>
          </a:p>
        </p:txBody>
      </p:sp>
      <p:sp>
        <p:nvSpPr>
          <p:cNvPr id="41" name="Rounded Rectangle 8">
            <a:extLst>
              <a:ext uri="{FF2B5EF4-FFF2-40B4-BE49-F238E27FC236}">
                <a16:creationId xmlns:a16="http://schemas.microsoft.com/office/drawing/2014/main" id="{FD2C9EC0-1E41-6988-55F5-A8BF5D146FB1}"/>
              </a:ext>
            </a:extLst>
          </p:cNvPr>
          <p:cNvSpPr/>
          <p:nvPr/>
        </p:nvSpPr>
        <p:spPr>
          <a:xfrm>
            <a:off x="4181819" y="5574471"/>
            <a:ext cx="2362200" cy="698845"/>
          </a:xfrm>
          <a:prstGeom prst="roundRect">
            <a:avLst>
              <a:gd name="adj" fmla="val 12667"/>
            </a:avLst>
          </a:prstGeom>
          <a:solidFill>
            <a:srgbClr val="593B7E"/>
          </a:solidFill>
          <a:ln w="25400" cap="flat" cmpd="sng" algn="ctr">
            <a:solidFill>
              <a:srgbClr val="593B7E"/>
            </a:solidFill>
            <a:prstDash val="solid"/>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a:ln>
                  <a:noFill/>
                </a:ln>
                <a:solidFill>
                  <a:srgbClr val="FFFFFF"/>
                </a:solidFill>
                <a:effectLst/>
                <a:uLnTx/>
                <a:uFillTx/>
                <a:latin typeface="Calibri"/>
                <a:ea typeface="+mn-ea"/>
                <a:cs typeface="+mn-cs"/>
              </a:rPr>
              <a:t>“technisch” is niet “technologisch”</a:t>
            </a:r>
          </a:p>
        </p:txBody>
      </p:sp>
      <p:cxnSp>
        <p:nvCxnSpPr>
          <p:cNvPr id="42" name="Straight Connector 15">
            <a:extLst>
              <a:ext uri="{FF2B5EF4-FFF2-40B4-BE49-F238E27FC236}">
                <a16:creationId xmlns:a16="http://schemas.microsoft.com/office/drawing/2014/main" id="{106C4F4D-8E7F-8AC5-7270-C8CB92AE516B}"/>
              </a:ext>
              <a:ext uri="{C183D7F6-B498-43B3-948B-1728B52AA6E4}">
                <adec:decorative xmlns:adec="http://schemas.microsoft.com/office/drawing/2017/decorative" val="1"/>
              </a:ext>
            </a:extLst>
          </p:cNvPr>
          <p:cNvCxnSpPr>
            <a:cxnSpLocks/>
            <a:endCxn id="41" idx="0"/>
          </p:cNvCxnSpPr>
          <p:nvPr/>
        </p:nvCxnSpPr>
        <p:spPr>
          <a:xfrm flipH="1">
            <a:off x="5362919" y="5141779"/>
            <a:ext cx="491370" cy="432692"/>
          </a:xfrm>
          <a:prstGeom prst="line">
            <a:avLst/>
          </a:prstGeom>
          <a:noFill/>
          <a:ln w="25400" cap="flat" cmpd="sng" algn="ctr">
            <a:solidFill>
              <a:srgbClr val="593B7E"/>
            </a:solidFill>
            <a:prstDash val="solid"/>
            <a:miter lim="800000"/>
            <a:headEnd type="oval"/>
          </a:ln>
          <a:effectLst/>
        </p:spPr>
      </p:cxnSp>
      <p:sp>
        <p:nvSpPr>
          <p:cNvPr id="43" name="Vrije vorm 57">
            <a:extLst>
              <a:ext uri="{FF2B5EF4-FFF2-40B4-BE49-F238E27FC236}">
                <a16:creationId xmlns:a16="http://schemas.microsoft.com/office/drawing/2014/main" id="{E8FB2211-E885-232E-A854-C3D5A82081A0}"/>
              </a:ext>
            </a:extLst>
          </p:cNvPr>
          <p:cNvSpPr/>
          <p:nvPr/>
        </p:nvSpPr>
        <p:spPr>
          <a:xfrm>
            <a:off x="7530465" y="1403604"/>
            <a:ext cx="705719" cy="2720051"/>
          </a:xfrm>
          <a:custGeom>
            <a:avLst/>
            <a:gdLst>
              <a:gd name="connsiteX0" fmla="*/ 343717 w 705719"/>
              <a:gd name="connsiteY0" fmla="*/ 2720051 h 2720051"/>
              <a:gd name="connsiteX1" fmla="*/ 8052 w 705719"/>
              <a:gd name="connsiteY1" fmla="*/ 2071869 h 2720051"/>
              <a:gd name="connsiteX2" fmla="*/ 644659 w 705719"/>
              <a:gd name="connsiteY2" fmla="*/ 1655180 h 2720051"/>
              <a:gd name="connsiteX3" fmla="*/ 633084 w 705719"/>
              <a:gd name="connsiteY3" fmla="*/ 1296365 h 2720051"/>
              <a:gd name="connsiteX4" fmla="*/ 227971 w 705719"/>
              <a:gd name="connsiteY4" fmla="*/ 995423 h 2720051"/>
              <a:gd name="connsiteX5" fmla="*/ 42776 w 705719"/>
              <a:gd name="connsiteY5" fmla="*/ 717631 h 2720051"/>
              <a:gd name="connsiteX6" fmla="*/ 355292 w 705719"/>
              <a:gd name="connsiteY6" fmla="*/ 358815 h 2720051"/>
              <a:gd name="connsiteX7" fmla="*/ 517338 w 705719"/>
              <a:gd name="connsiteY7" fmla="*/ 162046 h 2720051"/>
              <a:gd name="connsiteX8" fmla="*/ 366867 w 705719"/>
              <a:gd name="connsiteY8" fmla="*/ 0 h 272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19" h="2720051">
                <a:moveTo>
                  <a:pt x="343717" y="2720051"/>
                </a:moveTo>
                <a:cubicBezTo>
                  <a:pt x="150806" y="2484699"/>
                  <a:pt x="-42105" y="2249347"/>
                  <a:pt x="8052" y="2071869"/>
                </a:cubicBezTo>
                <a:cubicBezTo>
                  <a:pt x="58209" y="1894391"/>
                  <a:pt x="540487" y="1784431"/>
                  <a:pt x="644659" y="1655180"/>
                </a:cubicBezTo>
                <a:cubicBezTo>
                  <a:pt x="748831" y="1525929"/>
                  <a:pt x="702532" y="1406324"/>
                  <a:pt x="633084" y="1296365"/>
                </a:cubicBezTo>
                <a:cubicBezTo>
                  <a:pt x="563636" y="1186406"/>
                  <a:pt x="326356" y="1091879"/>
                  <a:pt x="227971" y="995423"/>
                </a:cubicBezTo>
                <a:cubicBezTo>
                  <a:pt x="129586" y="898967"/>
                  <a:pt x="21556" y="823732"/>
                  <a:pt x="42776" y="717631"/>
                </a:cubicBezTo>
                <a:cubicBezTo>
                  <a:pt x="63996" y="611530"/>
                  <a:pt x="276198" y="451412"/>
                  <a:pt x="355292" y="358815"/>
                </a:cubicBezTo>
                <a:cubicBezTo>
                  <a:pt x="434386" y="266218"/>
                  <a:pt x="515409" y="221848"/>
                  <a:pt x="517338" y="162046"/>
                </a:cubicBezTo>
                <a:cubicBezTo>
                  <a:pt x="519267" y="102244"/>
                  <a:pt x="443067" y="51122"/>
                  <a:pt x="366867" y="0"/>
                </a:cubicBezTo>
              </a:path>
            </a:pathLst>
          </a:custGeom>
          <a:noFill/>
          <a:ln w="76200" cap="flat" cmpd="sng" algn="ctr">
            <a:solidFill>
              <a:srgbClr val="FFFFFF"/>
            </a:solidFill>
            <a:prstDash val="sysDash"/>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Corbel"/>
              <a:ea typeface="+mn-ea"/>
              <a:cs typeface="+mn-cs"/>
            </a:endParaRPr>
          </a:p>
        </p:txBody>
      </p:sp>
      <p:sp>
        <p:nvSpPr>
          <p:cNvPr id="44" name="Ovaal 43">
            <a:extLst>
              <a:ext uri="{FF2B5EF4-FFF2-40B4-BE49-F238E27FC236}">
                <a16:creationId xmlns:a16="http://schemas.microsoft.com/office/drawing/2014/main" id="{27F7418C-B003-7ADA-79EC-2AAD0AACF19F}"/>
              </a:ext>
            </a:extLst>
          </p:cNvPr>
          <p:cNvSpPr/>
          <p:nvPr/>
        </p:nvSpPr>
        <p:spPr>
          <a:xfrm>
            <a:off x="7577366" y="1088740"/>
            <a:ext cx="471055" cy="471055"/>
          </a:xfrm>
          <a:prstGeom prst="ellipse">
            <a:avLst/>
          </a:prstGeom>
          <a:solidFill>
            <a:srgbClr val="E48525"/>
          </a:solidFill>
          <a:ln w="25400" cap="flat" cmpd="sng" algn="ctr">
            <a:noFill/>
            <a:prstDash val="solid"/>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orbel"/>
              <a:ea typeface="+mn-ea"/>
              <a:cs typeface="+mn-cs"/>
            </a:endParaRPr>
          </a:p>
        </p:txBody>
      </p:sp>
      <p:sp>
        <p:nvSpPr>
          <p:cNvPr id="45" name="Ovaal 44">
            <a:extLst>
              <a:ext uri="{FF2B5EF4-FFF2-40B4-BE49-F238E27FC236}">
                <a16:creationId xmlns:a16="http://schemas.microsoft.com/office/drawing/2014/main" id="{2E830581-FB47-7952-87F6-D879DD948B0D}"/>
              </a:ext>
            </a:extLst>
          </p:cNvPr>
          <p:cNvSpPr/>
          <p:nvPr/>
        </p:nvSpPr>
        <p:spPr>
          <a:xfrm>
            <a:off x="7573265" y="3863240"/>
            <a:ext cx="471055" cy="471055"/>
          </a:xfrm>
          <a:prstGeom prst="ellipse">
            <a:avLst/>
          </a:prstGeom>
          <a:solidFill>
            <a:srgbClr val="E48525"/>
          </a:solidFill>
          <a:ln w="25400" cap="flat" cmpd="sng" algn="ctr">
            <a:noFill/>
            <a:prstDash val="solid"/>
          </a:ln>
          <a:effectLst/>
        </p:spPr>
        <p:txBody>
          <a:bodyPr rtlCol="0" anchor="ct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14928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43" grpId="0" animBg="1"/>
      <p:bldP spid="44"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ADFD2B03-707A-D09C-C560-887B142C6526}"/>
              </a:ext>
            </a:extLst>
          </p:cNvPr>
          <p:cNvSpPr>
            <a:spLocks noGrp="1"/>
          </p:cNvSpPr>
          <p:nvPr>
            <p:ph type="body" sz="quarter" idx="13"/>
          </p:nvPr>
        </p:nvSpPr>
        <p:spPr>
          <a:xfrm>
            <a:off x="1210906" y="3429000"/>
            <a:ext cx="5719982" cy="2127302"/>
          </a:xfrm>
        </p:spPr>
        <p:txBody>
          <a:bodyPr>
            <a:normAutofit/>
          </a:bodyPr>
          <a:lstStyle/>
          <a:p>
            <a:pPr>
              <a:lnSpc>
                <a:spcPct val="160000"/>
              </a:lnSpc>
            </a:pPr>
            <a:r>
              <a:rPr lang="nl-NL" sz="3200"/>
              <a:t>Weerstand is een natuurlijke reactie op verandering</a:t>
            </a:r>
          </a:p>
          <a:p>
            <a:pPr>
              <a:lnSpc>
                <a:spcPct val="160000"/>
              </a:lnSpc>
            </a:pPr>
            <a:endParaRPr lang="nl-NL" i="1"/>
          </a:p>
          <a:p>
            <a:pPr>
              <a:lnSpc>
                <a:spcPct val="160000"/>
              </a:lnSpc>
            </a:pPr>
            <a:endParaRPr lang="nl-NL" i="1"/>
          </a:p>
        </p:txBody>
      </p:sp>
      <p:pic>
        <p:nvPicPr>
          <p:cNvPr id="2050" name="Picture 2" descr="Afbeelding met tekening, clipart, Tekenfilm, illustratie&#10;&#10;Automatisch gegenereerde beschrijving">
            <a:extLst>
              <a:ext uri="{FF2B5EF4-FFF2-40B4-BE49-F238E27FC236}">
                <a16:creationId xmlns:a16="http://schemas.microsoft.com/office/drawing/2014/main" id="{C786780B-4B61-4FA3-C7B1-63327D13A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091" y="2785856"/>
            <a:ext cx="4547149" cy="354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5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3BC968F9-C340-A8BA-CC37-7F85989F7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67" y="1678766"/>
            <a:ext cx="10821996" cy="5086339"/>
          </a:xfrm>
          <a:prstGeom prst="rect">
            <a:avLst/>
          </a:prstGeom>
          <a:noFill/>
        </p:spPr>
      </p:pic>
    </p:spTree>
    <p:extLst>
      <p:ext uri="{BB962C8B-B14F-4D97-AF65-F5344CB8AC3E}">
        <p14:creationId xmlns:p14="http://schemas.microsoft.com/office/powerpoint/2010/main" val="165506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Afbeelding met wapen&#10;&#10;Automatisch gegenereerde beschrijving">
            <a:extLst>
              <a:ext uri="{FF2B5EF4-FFF2-40B4-BE49-F238E27FC236}">
                <a16:creationId xmlns:a16="http://schemas.microsoft.com/office/drawing/2014/main" id="{16655D13-31B0-7E4E-6917-0070AFDCF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358" y="4473147"/>
            <a:ext cx="94488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Afbeelding met schermopname, tekst, Lettertype, grafische vormgeving&#10;&#10;Automatisch gegenereerde beschrijving">
            <a:extLst>
              <a:ext uri="{FF2B5EF4-FFF2-40B4-BE49-F238E27FC236}">
                <a16:creationId xmlns:a16="http://schemas.microsoft.com/office/drawing/2014/main" id="{D8FEA296-AB6C-3948-6AB4-3989C6552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576" b="18664"/>
          <a:stretch>
            <a:fillRect/>
          </a:stretch>
        </p:blipFill>
        <p:spPr bwMode="auto">
          <a:xfrm>
            <a:off x="2230146" y="2650549"/>
            <a:ext cx="7515158" cy="306995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a:extLst>
              <a:ext uri="{FF2B5EF4-FFF2-40B4-BE49-F238E27FC236}">
                <a16:creationId xmlns:a16="http://schemas.microsoft.com/office/drawing/2014/main" id="{02CA11D0-3070-00AF-A7B7-6BA16BB0BE87}"/>
              </a:ext>
            </a:extLst>
          </p:cNvPr>
          <p:cNvGrpSpPr/>
          <p:nvPr/>
        </p:nvGrpSpPr>
        <p:grpSpPr>
          <a:xfrm>
            <a:off x="2407969" y="504293"/>
            <a:ext cx="6687129" cy="2259735"/>
            <a:chOff x="335360" y="764704"/>
            <a:chExt cx="11506852" cy="3888432"/>
          </a:xfrm>
        </p:grpSpPr>
        <p:pic>
          <p:nvPicPr>
            <p:cNvPr id="4" name="Afbeelding 3" descr="Afbeelding met tekening, tekenfilm&#10;&#10;Automatisch gegenereerde beschrijving">
              <a:extLst>
                <a:ext uri="{FF2B5EF4-FFF2-40B4-BE49-F238E27FC236}">
                  <a16:creationId xmlns:a16="http://schemas.microsoft.com/office/drawing/2014/main" id="{D3F9D41F-A77C-5176-EA4F-0DF53A137121}"/>
                </a:ext>
              </a:extLst>
            </p:cNvPr>
            <p:cNvPicPr>
              <a:picLocks noChangeAspect="1"/>
            </p:cNvPicPr>
            <p:nvPr/>
          </p:nvPicPr>
          <p:blipFill>
            <a:blip r:embed="rId4">
              <a:alphaModFix/>
            </a:blip>
            <a:stretch>
              <a:fillRect/>
            </a:stretch>
          </p:blipFill>
          <p:spPr>
            <a:xfrm>
              <a:off x="6856697" y="1882627"/>
              <a:ext cx="3013531" cy="2770505"/>
            </a:xfrm>
            <a:prstGeom prst="rect">
              <a:avLst/>
            </a:prstGeom>
          </p:spPr>
        </p:pic>
        <p:pic>
          <p:nvPicPr>
            <p:cNvPr id="5" name="Afbeelding 4" descr="Afbeelding met tekening, clipart, illustratie, tekenfilm&#10;&#10;Automatisch gegenereerde beschrijving">
              <a:extLst>
                <a:ext uri="{FF2B5EF4-FFF2-40B4-BE49-F238E27FC236}">
                  <a16:creationId xmlns:a16="http://schemas.microsoft.com/office/drawing/2014/main" id="{ED631FC5-22E6-338E-24B4-926B6AEA55ED}"/>
                </a:ext>
              </a:extLst>
            </p:cNvPr>
            <p:cNvPicPr>
              <a:picLocks noChangeAspect="1"/>
            </p:cNvPicPr>
            <p:nvPr/>
          </p:nvPicPr>
          <p:blipFill>
            <a:blip r:embed="rId5"/>
            <a:stretch>
              <a:fillRect/>
            </a:stretch>
          </p:blipFill>
          <p:spPr>
            <a:xfrm>
              <a:off x="335360" y="1882631"/>
              <a:ext cx="3013531" cy="2770505"/>
            </a:xfrm>
            <a:prstGeom prst="rect">
              <a:avLst/>
            </a:prstGeom>
          </p:spPr>
        </p:pic>
        <p:pic>
          <p:nvPicPr>
            <p:cNvPr id="6" name="Afbeelding 5" descr="Afbeelding met tekenfilm&#10;&#10;Beschrijving automatisch gegenereerd met gemiddelde betrouwbaarheid">
              <a:extLst>
                <a:ext uri="{FF2B5EF4-FFF2-40B4-BE49-F238E27FC236}">
                  <a16:creationId xmlns:a16="http://schemas.microsoft.com/office/drawing/2014/main" id="{DD27520C-EDDB-2AA6-688E-E720AF054B5E}"/>
                </a:ext>
              </a:extLst>
            </p:cNvPr>
            <p:cNvPicPr>
              <a:picLocks noChangeAspect="1"/>
            </p:cNvPicPr>
            <p:nvPr/>
          </p:nvPicPr>
          <p:blipFill>
            <a:blip r:embed="rId6">
              <a:alphaModFix/>
            </a:blip>
            <a:stretch>
              <a:fillRect/>
            </a:stretch>
          </p:blipFill>
          <p:spPr>
            <a:xfrm>
              <a:off x="2554251" y="1882631"/>
              <a:ext cx="3013531" cy="2770505"/>
            </a:xfrm>
            <a:prstGeom prst="rect">
              <a:avLst/>
            </a:prstGeom>
          </p:spPr>
        </p:pic>
        <p:pic>
          <p:nvPicPr>
            <p:cNvPr id="7" name="Afbeelding 6" descr="Afbeelding met tekening, kleding, Kinderkunst, tekenfilm&#10;&#10;Automatisch gegenereerde beschrijving">
              <a:extLst>
                <a:ext uri="{FF2B5EF4-FFF2-40B4-BE49-F238E27FC236}">
                  <a16:creationId xmlns:a16="http://schemas.microsoft.com/office/drawing/2014/main" id="{21F5D0AD-4760-39F1-80C9-BEB9E1FF7221}"/>
                </a:ext>
              </a:extLst>
            </p:cNvPr>
            <p:cNvPicPr>
              <a:picLocks noChangeAspect="1"/>
            </p:cNvPicPr>
            <p:nvPr/>
          </p:nvPicPr>
          <p:blipFill>
            <a:blip r:embed="rId7">
              <a:alphaModFix/>
            </a:blip>
            <a:stretch>
              <a:fillRect/>
            </a:stretch>
          </p:blipFill>
          <p:spPr>
            <a:xfrm>
              <a:off x="4526236" y="1882627"/>
              <a:ext cx="3013531" cy="2770505"/>
            </a:xfrm>
            <a:prstGeom prst="rect">
              <a:avLst/>
            </a:prstGeom>
          </p:spPr>
        </p:pic>
        <p:pic>
          <p:nvPicPr>
            <p:cNvPr id="8" name="Afbeelding 7" descr="Afbeelding met illustratie, Kinderkunst, Animatie, clipart&#10;&#10;Automatisch gegenereerde beschrijving">
              <a:extLst>
                <a:ext uri="{FF2B5EF4-FFF2-40B4-BE49-F238E27FC236}">
                  <a16:creationId xmlns:a16="http://schemas.microsoft.com/office/drawing/2014/main" id="{84A7F858-2050-BAA1-172D-F8DC1C6FF111}"/>
                </a:ext>
              </a:extLst>
            </p:cNvPr>
            <p:cNvPicPr>
              <a:picLocks noChangeAspect="1"/>
            </p:cNvPicPr>
            <p:nvPr/>
          </p:nvPicPr>
          <p:blipFill>
            <a:blip r:embed="rId8">
              <a:alphaModFix/>
            </a:blip>
            <a:stretch>
              <a:fillRect/>
            </a:stretch>
          </p:blipFill>
          <p:spPr>
            <a:xfrm>
              <a:off x="8828681" y="764704"/>
              <a:ext cx="3013531" cy="3888428"/>
            </a:xfrm>
            <a:prstGeom prst="rect">
              <a:avLst/>
            </a:prstGeom>
          </p:spPr>
        </p:pic>
      </p:grpSp>
    </p:spTree>
    <p:extLst>
      <p:ext uri="{BB962C8B-B14F-4D97-AF65-F5344CB8AC3E}">
        <p14:creationId xmlns:p14="http://schemas.microsoft.com/office/powerpoint/2010/main" val="292015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D49D2FF-9BA7-8B70-93CA-A56CB55AB94C}"/>
              </a:ext>
            </a:extLst>
          </p:cNvPr>
          <p:cNvSpPr txBox="1"/>
          <p:nvPr/>
        </p:nvSpPr>
        <p:spPr>
          <a:xfrm>
            <a:off x="769959" y="4167478"/>
            <a:ext cx="1912332" cy="1752788"/>
          </a:xfrm>
          <a:prstGeom prst="rect">
            <a:avLst/>
          </a:prstGeom>
          <a:noFill/>
        </p:spPr>
        <p:txBody>
          <a:bodyPr wrap="square" lIns="91440" tIns="45720" rIns="91440" bIns="45720" rtlCol="0" anchor="t">
            <a:spAutoFit/>
          </a:bodyPr>
          <a:lstStyle/>
          <a:p>
            <a:r>
              <a:rPr lang="nl-NL" sz="1600" b="1" dirty="0">
                <a:latin typeface="Arial"/>
                <a:ea typeface="Arial" charset="0"/>
                <a:cs typeface="Arial"/>
              </a:rPr>
              <a:t>Opstarten </a:t>
            </a:r>
            <a:endParaRPr lang="nl-NL" sz="1600" dirty="0">
              <a:latin typeface="Arial"/>
              <a:ea typeface="Arial" charset="0"/>
              <a:cs typeface="Arial"/>
            </a:endParaRP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panose="020F0502020204030204" pitchFamily="34" charset="0"/>
              <a:cs typeface="Calibri" panose="020F0502020204030204" pitchFamily="34" charset="0"/>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b="1" dirty="0">
                <a:latin typeface="Calibri"/>
                <a:ea typeface="Calibri"/>
                <a:cs typeface="Calibri"/>
              </a:rPr>
              <a:t>Kick-off </a:t>
            </a:r>
            <a:r>
              <a:rPr lang="nl-NL" sz="1100" dirty="0">
                <a:latin typeface="Calibri"/>
                <a:ea typeface="Calibri"/>
                <a:cs typeface="Calibri"/>
              </a:rPr>
              <a:t>met het team!</a:t>
            </a:r>
          </a:p>
          <a:p>
            <a:pPr marL="171450" lvl="1" indent="-171450" defTabSz="488950">
              <a:lnSpc>
                <a:spcPct val="90000"/>
              </a:lnSpc>
              <a:spcBef>
                <a:spcPct val="0"/>
              </a:spcBef>
              <a:spcAft>
                <a:spcPct val="15000"/>
              </a:spcAft>
              <a:buFont typeface="Arial" panose="020B0604020202020204" pitchFamily="34" charset="0"/>
              <a:buChar char="•"/>
              <a:defRPr/>
            </a:pPr>
            <a:r>
              <a:rPr lang="nl-NL" sz="1100" dirty="0">
                <a:latin typeface="Calibri"/>
                <a:ea typeface="Calibri"/>
                <a:cs typeface="Calibri"/>
              </a:rPr>
              <a:t>Toelichten </a:t>
            </a:r>
            <a:r>
              <a:rPr lang="nl-NL" sz="1100" b="1" dirty="0">
                <a:latin typeface="Calibri"/>
                <a:ea typeface="Calibri"/>
                <a:cs typeface="Calibri"/>
              </a:rPr>
              <a:t>waarom</a:t>
            </a:r>
            <a:r>
              <a:rPr lang="nl-NL" sz="1100" dirty="0">
                <a:latin typeface="Calibri"/>
                <a:ea typeface="Calibri"/>
                <a:cs typeface="Calibri"/>
              </a:rPr>
              <a:t> opschonen belangrijk is</a:t>
            </a:r>
          </a:p>
          <a:p>
            <a:pPr marL="171450" lvl="1" indent="-171450" defTabSz="488950">
              <a:lnSpc>
                <a:spcPct val="90000"/>
              </a:lnSpc>
              <a:spcBef>
                <a:spcPct val="0"/>
              </a:spcBef>
              <a:spcAft>
                <a:spcPct val="15000"/>
              </a:spcAft>
              <a:buFont typeface="Arial" panose="020B0604020202020204" pitchFamily="34" charset="0"/>
              <a:buChar char="•"/>
              <a:defRPr/>
            </a:pPr>
            <a:r>
              <a:rPr lang="nl-NL" sz="1100" dirty="0">
                <a:latin typeface="Calibri"/>
                <a:ea typeface="Calibri"/>
                <a:cs typeface="Calibri"/>
              </a:rPr>
              <a:t>De </a:t>
            </a:r>
            <a:r>
              <a:rPr lang="nl-NL" sz="1100" b="1" dirty="0">
                <a:latin typeface="Calibri"/>
                <a:ea typeface="Calibri"/>
                <a:cs typeface="Calibri"/>
              </a:rPr>
              <a:t>voordelen</a:t>
            </a:r>
            <a:r>
              <a:rPr lang="nl-NL" sz="1100" dirty="0">
                <a:latin typeface="Calibri"/>
                <a:ea typeface="Calibri"/>
                <a:cs typeface="Calibri"/>
              </a:rPr>
              <a:t> duidelijk maken van een schone omgeving. </a:t>
            </a:r>
          </a:p>
          <a:p>
            <a:pPr defTabSz="488950">
              <a:defRPr/>
            </a:pPr>
            <a:endParaRPr lang="nl-NL" sz="1600">
              <a:latin typeface="Arial" charset="0"/>
              <a:ea typeface="Arial" charset="0"/>
              <a:cs typeface="Arial" charset="0"/>
            </a:endParaRPr>
          </a:p>
        </p:txBody>
      </p:sp>
      <p:sp>
        <p:nvSpPr>
          <p:cNvPr id="3" name="Vorm 2">
            <a:extLst>
              <a:ext uri="{FF2B5EF4-FFF2-40B4-BE49-F238E27FC236}">
                <a16:creationId xmlns:a16="http://schemas.microsoft.com/office/drawing/2014/main" id="{05670D07-C17F-F142-D69A-2FD6E089B9D7}"/>
              </a:ext>
            </a:extLst>
          </p:cNvPr>
          <p:cNvSpPr/>
          <p:nvPr/>
        </p:nvSpPr>
        <p:spPr>
          <a:xfrm rot="383459">
            <a:off x="1250741" y="700088"/>
            <a:ext cx="9522034" cy="3947720"/>
          </a:xfrm>
          <a:prstGeom prst="swooshArrow">
            <a:avLst>
              <a:gd name="adj1" fmla="val 25000"/>
              <a:gd name="adj2" fmla="val 35677"/>
            </a:avLst>
          </a:prstGeom>
          <a:solidFill>
            <a:schemeClr val="tx2">
              <a:alpha val="50196"/>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solidFill>
                <a:schemeClr val="tx1"/>
              </a:solidFill>
            </a:endParaRPr>
          </a:p>
        </p:txBody>
      </p:sp>
      <p:pic>
        <p:nvPicPr>
          <p:cNvPr id="4" name="Picture 8">
            <a:extLst>
              <a:ext uri="{FF2B5EF4-FFF2-40B4-BE49-F238E27FC236}">
                <a16:creationId xmlns:a16="http://schemas.microsoft.com/office/drawing/2014/main" id="{000E22ED-BE54-C7D1-3023-9CE1134E00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169" y="2572204"/>
            <a:ext cx="1044931" cy="1536977"/>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15F1CF6F-E407-09C8-05D9-8267369BE0FC}"/>
              </a:ext>
            </a:extLst>
          </p:cNvPr>
          <p:cNvSpPr>
            <a:spLocks noGrp="1"/>
          </p:cNvSpPr>
          <p:nvPr>
            <p:ph type="title"/>
          </p:nvPr>
        </p:nvSpPr>
        <p:spPr>
          <a:xfrm>
            <a:off x="4646491" y="182393"/>
            <a:ext cx="9123234" cy="1113781"/>
          </a:xfrm>
        </p:spPr>
        <p:txBody>
          <a:bodyPr/>
          <a:lstStyle/>
          <a:p>
            <a:r>
              <a:rPr lang="nl-NL"/>
              <a:t>Stappenplan</a:t>
            </a:r>
          </a:p>
        </p:txBody>
      </p:sp>
    </p:spTree>
    <p:extLst>
      <p:ext uri="{BB962C8B-B14F-4D97-AF65-F5344CB8AC3E}">
        <p14:creationId xmlns:p14="http://schemas.microsoft.com/office/powerpoint/2010/main" val="170236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4E81EEB5-0FD8-2D05-3214-C1694E2F72C2}"/>
              </a:ext>
            </a:extLst>
          </p:cNvPr>
          <p:cNvSpPr/>
          <p:nvPr/>
        </p:nvSpPr>
        <p:spPr>
          <a:xfrm>
            <a:off x="0" y="2272747"/>
            <a:ext cx="1174216"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A2257E5F-D609-5C55-4285-534B7FFD6972}"/>
              </a:ext>
            </a:extLst>
          </p:cNvPr>
          <p:cNvSpPr/>
          <p:nvPr/>
        </p:nvSpPr>
        <p:spPr>
          <a:xfrm>
            <a:off x="0" y="1603513"/>
            <a:ext cx="12192000" cy="8216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3">
            <a:extLst>
              <a:ext uri="{FF2B5EF4-FFF2-40B4-BE49-F238E27FC236}">
                <a16:creationId xmlns:a16="http://schemas.microsoft.com/office/drawing/2014/main" id="{1DE351A0-99D7-77FD-E6C6-4469CBBFDF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 r="1976"/>
          <a:stretch/>
        </p:blipFill>
        <p:spPr bwMode="auto">
          <a:xfrm>
            <a:off x="207701" y="2222205"/>
            <a:ext cx="9383486" cy="4070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2E28A92D-CC4E-E4CE-E779-5B363D2C9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726" y="106015"/>
            <a:ext cx="826135" cy="1217809"/>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567DCC70-E8BA-56F4-C018-9C8E8B275A90}"/>
              </a:ext>
            </a:extLst>
          </p:cNvPr>
          <p:cNvSpPr txBox="1"/>
          <p:nvPr/>
        </p:nvSpPr>
        <p:spPr>
          <a:xfrm>
            <a:off x="5181393" y="583421"/>
            <a:ext cx="6102626" cy="523220"/>
          </a:xfrm>
          <a:prstGeom prst="rect">
            <a:avLst/>
          </a:prstGeom>
          <a:noFill/>
        </p:spPr>
        <p:txBody>
          <a:bodyPr wrap="square">
            <a:spAutoFit/>
          </a:bodyPr>
          <a:lstStyle/>
          <a:p>
            <a:r>
              <a:rPr lang="nl-NL" sz="2800" b="1">
                <a:solidFill>
                  <a:schemeClr val="bg1"/>
                </a:solidFill>
                <a:latin typeface="Arial" charset="0"/>
                <a:ea typeface="Arial" charset="0"/>
                <a:cs typeface="Arial" charset="0"/>
              </a:rPr>
              <a:t>Opstarten</a:t>
            </a:r>
            <a:endParaRPr lang="nl-NL" sz="2800">
              <a:solidFill>
                <a:schemeClr val="bg1"/>
              </a:solidFill>
              <a:latin typeface="Arial" charset="0"/>
              <a:ea typeface="Arial" charset="0"/>
              <a:cs typeface="Arial" charset="0"/>
            </a:endParaRPr>
          </a:p>
        </p:txBody>
      </p:sp>
      <p:sp>
        <p:nvSpPr>
          <p:cNvPr id="11" name="Rechthoek 10">
            <a:extLst>
              <a:ext uri="{FF2B5EF4-FFF2-40B4-BE49-F238E27FC236}">
                <a16:creationId xmlns:a16="http://schemas.microsoft.com/office/drawing/2014/main" id="{AB442124-8FD1-D44B-EB30-F8A724FB22CE}"/>
              </a:ext>
            </a:extLst>
          </p:cNvPr>
          <p:cNvSpPr/>
          <p:nvPr/>
        </p:nvSpPr>
        <p:spPr>
          <a:xfrm>
            <a:off x="9889685" y="2786851"/>
            <a:ext cx="2094614" cy="2941050"/>
          </a:xfrm>
          <a:prstGeom prst="rect">
            <a:avLst/>
          </a:prstGeom>
          <a:solidFill>
            <a:srgbClr val="1A7399"/>
          </a:solidFill>
          <a:ln w="19050">
            <a:solidFill>
              <a:srgbClr val="1A739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br>
              <a:rPr lang="nl-NL" b="1" dirty="0"/>
            </a:br>
            <a:r>
              <a:rPr lang="nl-NL" b="1" dirty="0">
                <a:solidFill>
                  <a:schemeClr val="bg1"/>
                </a:solidFill>
              </a:rPr>
              <a:t>Vanuit pijnpunten</a:t>
            </a:r>
          </a:p>
          <a:p>
            <a:br>
              <a:rPr lang="nl-NL" b="1" dirty="0"/>
            </a:br>
            <a:br>
              <a:rPr lang="nl-NL" b="1" dirty="0"/>
            </a:br>
            <a:endParaRPr lang="nl-NL" b="1" dirty="0">
              <a:solidFill>
                <a:schemeClr val="bg1"/>
              </a:solidFill>
            </a:endParaRPr>
          </a:p>
          <a:p>
            <a:pPr marL="285750" indent="-285750">
              <a:buFont typeface="Arial" panose="020B0604020202020204" pitchFamily="34" charset="0"/>
              <a:buChar char="•"/>
            </a:pPr>
            <a:r>
              <a:rPr lang="nl-NL" dirty="0">
                <a:solidFill>
                  <a:schemeClr val="bg1"/>
                </a:solidFill>
              </a:rPr>
              <a:t>Ideale situatie</a:t>
            </a:r>
            <a:endParaRPr lang="nl-NL" dirty="0">
              <a:solidFill>
                <a:schemeClr val="bg1"/>
              </a:solidFill>
              <a:ea typeface="Calibri"/>
              <a:cs typeface="Calibri"/>
            </a:endParaRPr>
          </a:p>
          <a:p>
            <a:pPr marL="285750" indent="-285750">
              <a:buFont typeface="Arial" panose="020B0604020202020204" pitchFamily="34" charset="0"/>
              <a:buChar char="•"/>
            </a:pPr>
            <a:r>
              <a:rPr lang="nl-NL" dirty="0">
                <a:solidFill>
                  <a:schemeClr val="bg1"/>
                </a:solidFill>
              </a:rPr>
              <a:t>Concrete acties</a:t>
            </a:r>
            <a:endParaRPr lang="nl-NL" dirty="0">
              <a:solidFill>
                <a:schemeClr val="bg1"/>
              </a:solidFill>
              <a:ea typeface="Calibri"/>
              <a:cs typeface="Calibri"/>
            </a:endParaRPr>
          </a:p>
          <a:p>
            <a:pPr marL="285750" indent="-285750">
              <a:buFont typeface="Arial,Sans-Serif" panose="020B0604020202020204" pitchFamily="34" charset="0"/>
              <a:buChar char="•"/>
            </a:pPr>
            <a:r>
              <a:rPr lang="nl-NL" dirty="0">
                <a:solidFill>
                  <a:schemeClr val="bg1"/>
                </a:solidFill>
                <a:ea typeface="Calibri"/>
                <a:cs typeface="Calibri"/>
              </a:rPr>
              <a:t>Werkafspraken</a:t>
            </a:r>
            <a:endParaRPr lang="en-US" dirty="0">
              <a:solidFill>
                <a:srgbClr val="000000"/>
              </a:solidFill>
              <a:ea typeface="Calibri"/>
              <a:cs typeface="Calibri"/>
            </a:endParaRPr>
          </a:p>
          <a:p>
            <a:pPr algn="ctr"/>
            <a:endParaRPr lang="nl-NL" dirty="0">
              <a:solidFill>
                <a:schemeClr val="bg1"/>
              </a:solidFill>
              <a:ea typeface="Calibri"/>
              <a:cs typeface="Calibri"/>
            </a:endParaRPr>
          </a:p>
        </p:txBody>
      </p:sp>
      <p:sp>
        <p:nvSpPr>
          <p:cNvPr id="12" name="Pijl: omlaag 11">
            <a:extLst>
              <a:ext uri="{FF2B5EF4-FFF2-40B4-BE49-F238E27FC236}">
                <a16:creationId xmlns:a16="http://schemas.microsoft.com/office/drawing/2014/main" id="{180A0214-838F-D19A-C83F-A031940F85A6}"/>
              </a:ext>
            </a:extLst>
          </p:cNvPr>
          <p:cNvSpPr/>
          <p:nvPr/>
        </p:nvSpPr>
        <p:spPr>
          <a:xfrm>
            <a:off x="10721473" y="3716796"/>
            <a:ext cx="340241" cy="600740"/>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89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9CBCB24-F508-58A2-AEBD-23D96F734850}"/>
              </a:ext>
            </a:extLst>
          </p:cNvPr>
          <p:cNvSpPr>
            <a:spLocks noGrp="1"/>
          </p:cNvSpPr>
          <p:nvPr>
            <p:ph type="title"/>
          </p:nvPr>
        </p:nvSpPr>
        <p:spPr>
          <a:xfrm>
            <a:off x="4659743" y="263517"/>
            <a:ext cx="9123234" cy="1113781"/>
          </a:xfrm>
        </p:spPr>
        <p:txBody>
          <a:bodyPr/>
          <a:lstStyle/>
          <a:p>
            <a:r>
              <a:rPr lang="nl-NL"/>
              <a:t>Stappenplan</a:t>
            </a:r>
          </a:p>
        </p:txBody>
      </p:sp>
      <p:sp>
        <p:nvSpPr>
          <p:cNvPr id="4" name="Tekstvak 3">
            <a:extLst>
              <a:ext uri="{FF2B5EF4-FFF2-40B4-BE49-F238E27FC236}">
                <a16:creationId xmlns:a16="http://schemas.microsoft.com/office/drawing/2014/main" id="{641AAE8A-EBB9-275F-1B8B-E82A7FD7EE88}"/>
              </a:ext>
            </a:extLst>
          </p:cNvPr>
          <p:cNvSpPr txBox="1"/>
          <p:nvPr/>
        </p:nvSpPr>
        <p:spPr>
          <a:xfrm>
            <a:off x="769959" y="4167478"/>
            <a:ext cx="1912332" cy="1930528"/>
          </a:xfrm>
          <a:prstGeom prst="rect">
            <a:avLst/>
          </a:prstGeom>
          <a:noFill/>
        </p:spPr>
        <p:txBody>
          <a:bodyPr wrap="square" rtlCol="0">
            <a:spAutoFit/>
          </a:bodyPr>
          <a:lstStyle/>
          <a:p>
            <a:r>
              <a:rPr lang="nl-NL" sz="1600" b="1">
                <a:latin typeface="Arial" charset="0"/>
                <a:ea typeface="Arial" charset="0"/>
                <a:cs typeface="Arial" charset="0"/>
              </a:rPr>
              <a:t>Opstarten </a:t>
            </a:r>
            <a:endParaRPr lang="nl-NL" sz="1600">
              <a:latin typeface="Arial" charset="0"/>
              <a:ea typeface="Arial" charset="0"/>
              <a:cs typeface="Arial" charset="0"/>
            </a:endParaRP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panose="020F0502020204030204" pitchFamily="34" charset="0"/>
              <a:cs typeface="Calibri" panose="020F0502020204030204" pitchFamily="34" charset="0"/>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Kick-off </a:t>
            </a:r>
            <a:r>
              <a:rPr lang="nl-NL" sz="1100">
                <a:latin typeface="Calibri" panose="020F0502020204030204" pitchFamily="34" charset="0"/>
                <a:cs typeface="Calibri" panose="020F0502020204030204" pitchFamily="34" charset="0"/>
              </a:rPr>
              <a:t>met het team!</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Toelichten </a:t>
            </a:r>
            <a:r>
              <a:rPr lang="nl-NL" sz="1100" b="1">
                <a:latin typeface="Calibri" panose="020F0502020204030204" pitchFamily="34" charset="0"/>
                <a:cs typeface="Calibri" panose="020F0502020204030204" pitchFamily="34" charset="0"/>
              </a:rPr>
              <a:t>waarom</a:t>
            </a:r>
            <a:r>
              <a:rPr lang="nl-NL" sz="1100">
                <a:latin typeface="Calibri" panose="020F0502020204030204" pitchFamily="34" charset="0"/>
                <a:cs typeface="Calibri" panose="020F0502020204030204" pitchFamily="34" charset="0"/>
              </a:rPr>
              <a:t> opschonen belangrijk is</a:t>
            </a: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panose="020F0502020204030204" pitchFamily="34" charset="0"/>
                <a:cs typeface="Calibri" panose="020F0502020204030204" pitchFamily="34" charset="0"/>
              </a:rPr>
              <a:t>De </a:t>
            </a:r>
            <a:r>
              <a:rPr lang="nl-NL" sz="1100" b="1">
                <a:latin typeface="Calibri" panose="020F0502020204030204" pitchFamily="34" charset="0"/>
                <a:cs typeface="Calibri" panose="020F0502020204030204" pitchFamily="34" charset="0"/>
              </a:rPr>
              <a:t>voordelen</a:t>
            </a:r>
            <a:r>
              <a:rPr lang="nl-NL" sz="1100">
                <a:latin typeface="Calibri" panose="020F0502020204030204" pitchFamily="34" charset="0"/>
                <a:cs typeface="Calibri" panose="020F0502020204030204" pitchFamily="34" charset="0"/>
              </a:rPr>
              <a:t> duidelijk maken van een schone omgeving. </a:t>
            </a:r>
          </a:p>
          <a:p>
            <a:pPr marL="171450" lvl="1" indent="-171450" defTabSz="488950">
              <a:lnSpc>
                <a:spcPct val="90000"/>
              </a:lnSpc>
              <a:spcBef>
                <a:spcPct val="0"/>
              </a:spcBef>
              <a:spcAft>
                <a:spcPct val="15000"/>
              </a:spcAft>
              <a:buFont typeface="Arial" panose="020B0604020202020204" pitchFamily="34" charset="0"/>
              <a:buChar char="•"/>
              <a:defRPr/>
            </a:pPr>
            <a:r>
              <a:rPr lang="nl-NL" sz="1100" b="1">
                <a:latin typeface="Calibri" panose="020F0502020204030204" pitchFamily="34" charset="0"/>
                <a:cs typeface="Calibri" panose="020F0502020204030204" pitchFamily="34" charset="0"/>
              </a:rPr>
              <a:t>Pijnpunten</a:t>
            </a:r>
            <a:r>
              <a:rPr lang="nl-NL" sz="1100">
                <a:latin typeface="Calibri" panose="020F0502020204030204" pitchFamily="34" charset="0"/>
                <a:cs typeface="Calibri" panose="020F0502020204030204" pitchFamily="34" charset="0"/>
              </a:rPr>
              <a:t> in kaart</a:t>
            </a:r>
          </a:p>
          <a:p>
            <a:pPr marL="285750" indent="-285750">
              <a:buBlip>
                <a:blip r:embed="rId3"/>
              </a:buBlip>
            </a:pPr>
            <a:endParaRPr lang="nl-NL" sz="1600">
              <a:latin typeface="Arial" charset="0"/>
              <a:ea typeface="Arial" charset="0"/>
              <a:cs typeface="Arial" charset="0"/>
            </a:endParaRPr>
          </a:p>
        </p:txBody>
      </p:sp>
      <p:sp>
        <p:nvSpPr>
          <p:cNvPr id="5" name="Vorm 4">
            <a:extLst>
              <a:ext uri="{FF2B5EF4-FFF2-40B4-BE49-F238E27FC236}">
                <a16:creationId xmlns:a16="http://schemas.microsoft.com/office/drawing/2014/main" id="{1B2EBFEF-3F49-E5FB-74FF-14D093AF3BC8}"/>
              </a:ext>
            </a:extLst>
          </p:cNvPr>
          <p:cNvSpPr/>
          <p:nvPr/>
        </p:nvSpPr>
        <p:spPr>
          <a:xfrm rot="383459">
            <a:off x="1250741" y="700088"/>
            <a:ext cx="9522034" cy="3947720"/>
          </a:xfrm>
          <a:prstGeom prst="swooshArrow">
            <a:avLst>
              <a:gd name="adj1" fmla="val 25000"/>
              <a:gd name="adj2" fmla="val 35677"/>
            </a:avLst>
          </a:prstGeom>
          <a:solidFill>
            <a:schemeClr val="tx2">
              <a:alpha val="50196"/>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nl-NL">
              <a:solidFill>
                <a:schemeClr val="tx1"/>
              </a:solidFill>
            </a:endParaRPr>
          </a:p>
        </p:txBody>
      </p:sp>
      <p:sp>
        <p:nvSpPr>
          <p:cNvPr id="7" name="Tekstvak 6">
            <a:extLst>
              <a:ext uri="{FF2B5EF4-FFF2-40B4-BE49-F238E27FC236}">
                <a16:creationId xmlns:a16="http://schemas.microsoft.com/office/drawing/2014/main" id="{31FF03FE-16DE-29FE-4390-1307B797494A}"/>
              </a:ext>
            </a:extLst>
          </p:cNvPr>
          <p:cNvSpPr txBox="1"/>
          <p:nvPr/>
        </p:nvSpPr>
        <p:spPr>
          <a:xfrm>
            <a:off x="2577776" y="3355544"/>
            <a:ext cx="2001983" cy="1836657"/>
          </a:xfrm>
          <a:prstGeom prst="rect">
            <a:avLst/>
          </a:prstGeom>
          <a:noFill/>
        </p:spPr>
        <p:txBody>
          <a:bodyPr wrap="square" lIns="91440" tIns="45720" rIns="91440" bIns="45720" rtlCol="0" anchor="t">
            <a:spAutoFit/>
          </a:bodyPr>
          <a:lstStyle/>
          <a:p>
            <a:r>
              <a:rPr lang="nl-NL" sz="1600" b="1" dirty="0">
                <a:latin typeface="Arial"/>
                <a:ea typeface="Arial" charset="0"/>
                <a:cs typeface="Arial"/>
              </a:rPr>
              <a:t>Leren</a:t>
            </a:r>
          </a:p>
          <a:p>
            <a:pPr marL="171450" lvl="1" indent="-171450" defTabSz="488950">
              <a:lnSpc>
                <a:spcPct val="90000"/>
              </a:lnSpc>
              <a:spcBef>
                <a:spcPct val="0"/>
              </a:spcBef>
              <a:spcAft>
                <a:spcPct val="15000"/>
              </a:spcAft>
              <a:buFont typeface="Arial" panose="020B0604020202020204" pitchFamily="34" charset="0"/>
              <a:buChar char="•"/>
              <a:defRPr/>
            </a:pPr>
            <a:endParaRPr lang="nl-NL" sz="1100" b="1">
              <a:latin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Hoe werk je optimaal met onder andere Microsoft Teams, Outlook, OneDrive…</a:t>
            </a:r>
            <a:endParaRPr lang="nl-NL" sz="1100" dirty="0">
              <a:latin typeface="Calibri"/>
              <a:ea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(Basis)</a:t>
            </a:r>
            <a:r>
              <a:rPr lang="nl-NL" sz="1100" b="1">
                <a:latin typeface="Calibri"/>
                <a:cs typeface="Calibri"/>
              </a:rPr>
              <a:t>vaardigheden</a:t>
            </a:r>
            <a:r>
              <a:rPr lang="nl-NL" sz="1100">
                <a:latin typeface="Calibri"/>
                <a:cs typeface="Calibri"/>
              </a:rPr>
              <a:t> op orde</a:t>
            </a:r>
            <a:endParaRPr lang="nl-NL" sz="1100" dirty="0">
              <a:latin typeface="Calibri"/>
              <a:ea typeface="Calibri"/>
              <a:cs typeface="Calibri"/>
            </a:endParaRPr>
          </a:p>
          <a:p>
            <a:pPr marL="171450" lvl="1" indent="-171450" defTabSz="488950">
              <a:lnSpc>
                <a:spcPct val="90000"/>
              </a:lnSpc>
              <a:spcBef>
                <a:spcPct val="0"/>
              </a:spcBef>
              <a:spcAft>
                <a:spcPct val="15000"/>
              </a:spcAft>
              <a:buFont typeface="Arial" panose="020B0604020202020204" pitchFamily="34" charset="0"/>
              <a:buChar char="•"/>
              <a:defRPr/>
            </a:pPr>
            <a:r>
              <a:rPr lang="nl-NL" sz="1100">
                <a:latin typeface="Calibri"/>
                <a:cs typeface="Calibri"/>
              </a:rPr>
              <a:t>Leren is blijvend, hoe houdt je je eigen kennis op pijl?</a:t>
            </a:r>
            <a:endParaRPr lang="nl-NL" sz="1100" dirty="0">
              <a:latin typeface="Calibri"/>
              <a:ea typeface="Calibri"/>
              <a:cs typeface="Calibri"/>
            </a:endParaRPr>
          </a:p>
          <a:p>
            <a:pPr marL="0" lvl="1" defTabSz="488950">
              <a:lnSpc>
                <a:spcPct val="90000"/>
              </a:lnSpc>
              <a:spcBef>
                <a:spcPct val="0"/>
              </a:spcBef>
              <a:spcAft>
                <a:spcPct val="15000"/>
              </a:spcAft>
              <a:defRPr/>
            </a:pPr>
            <a:endParaRPr lang="nl-NL" sz="1100" dirty="0">
              <a:latin typeface="Calibri"/>
              <a:ea typeface="Calibri"/>
              <a:cs typeface="Calibri"/>
            </a:endParaRPr>
          </a:p>
          <a:p>
            <a:pPr marL="0" lvl="1" defTabSz="488950">
              <a:lnSpc>
                <a:spcPct val="90000"/>
              </a:lnSpc>
              <a:spcBef>
                <a:spcPct val="0"/>
              </a:spcBef>
              <a:spcAft>
                <a:spcPct val="15000"/>
              </a:spcAft>
              <a:defRPr/>
            </a:pPr>
            <a:endParaRPr lang="nl-NL" sz="1100">
              <a:latin typeface="Calibri"/>
              <a:cs typeface="Calibri"/>
            </a:endParaRPr>
          </a:p>
        </p:txBody>
      </p:sp>
      <p:pic>
        <p:nvPicPr>
          <p:cNvPr id="8" name="Picture 8">
            <a:extLst>
              <a:ext uri="{FF2B5EF4-FFF2-40B4-BE49-F238E27FC236}">
                <a16:creationId xmlns:a16="http://schemas.microsoft.com/office/drawing/2014/main" id="{D55BA77E-E5A2-DC42-E9B5-47F4717A68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169" y="2572204"/>
            <a:ext cx="1044931" cy="1536977"/>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872A8498-A541-ECBF-3A76-17DE20601AB1}"/>
              </a:ext>
            </a:extLst>
          </p:cNvPr>
          <p:cNvPicPr>
            <a:picLocks noChangeAspect="1"/>
          </p:cNvPicPr>
          <p:nvPr/>
        </p:nvPicPr>
        <p:blipFill>
          <a:blip r:embed="rId5"/>
          <a:stretch>
            <a:fillRect/>
          </a:stretch>
        </p:blipFill>
        <p:spPr>
          <a:xfrm>
            <a:off x="2560523" y="2114592"/>
            <a:ext cx="1393560" cy="1178614"/>
          </a:xfrm>
          <a:prstGeom prst="rect">
            <a:avLst/>
          </a:prstGeom>
        </p:spPr>
      </p:pic>
    </p:spTree>
    <p:extLst>
      <p:ext uri="{BB962C8B-B14F-4D97-AF65-F5344CB8AC3E}">
        <p14:creationId xmlns:p14="http://schemas.microsoft.com/office/powerpoint/2010/main" val="4229407246"/>
      </p:ext>
    </p:extLst>
  </p:cSld>
  <p:clrMapOvr>
    <a:masterClrMapping/>
  </p:clrMapOvr>
</p:sld>
</file>

<file path=ppt/theme/theme1.xml><?xml version="1.0" encoding="utf-8"?>
<a:theme xmlns:a="http://schemas.openxmlformats.org/drawingml/2006/main" name="MBO Digitaal">
  <a:themeElements>
    <a:clrScheme name="MBO Digitaal">
      <a:dk1>
        <a:srgbClr val="000000"/>
      </a:dk1>
      <a:lt1>
        <a:srgbClr val="FFFFFF"/>
      </a:lt1>
      <a:dk2>
        <a:srgbClr val="6F4988"/>
      </a:dk2>
      <a:lt2>
        <a:srgbClr val="B69DCB"/>
      </a:lt2>
      <a:accent1>
        <a:srgbClr val="1A7399"/>
      </a:accent1>
      <a:accent2>
        <a:srgbClr val="53B6C7"/>
      </a:accent2>
      <a:accent3>
        <a:srgbClr val="FBBE38"/>
      </a:accent3>
      <a:accent4>
        <a:srgbClr val="FED078"/>
      </a:accent4>
      <a:accent5>
        <a:srgbClr val="F39537"/>
      </a:accent5>
      <a:accent6>
        <a:srgbClr val="F6B886"/>
      </a:accent6>
      <a:hlink>
        <a:srgbClr val="E83F2E"/>
      </a:hlink>
      <a:folHlink>
        <a:srgbClr val="EF8F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400" dirty="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MBO Digitaal" id="{9AD59750-89C4-4DFF-B16C-5700CCDDD9D7}" vid="{1B5277FC-79EB-4DF9-B8CA-53C7E367023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5.png"/></Relationships>
</file>

<file path=ppt/webextensions/webextension1.xml><?xml version="1.0" encoding="utf-8"?>
<we:webextension xmlns:we="http://schemas.microsoft.com/office/webextensions/webextension/2010/11" id="{FD750156-AE42-4ED2-8E20-E342EABF0414}">
  <we:reference id="wa200003733" version="1.0.0.0" store="en-US" storeType="omex"/>
  <we:alternateReferences>
    <we:reference id="wa200003733" version="1.0.0.0" store="omex" storeType="omex"/>
  </we:alternateReferences>
  <we:properties>
    <we:property name="mediaUrl" value="&quot;https://www.thinglink.com/view/scene/1890821830227264356&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8E33FA992C23469F8AF10A720380FE" ma:contentTypeVersion="19" ma:contentTypeDescription="Een nieuw document maken." ma:contentTypeScope="" ma:versionID="7bc0e577fbcc51366c81c80173d92016">
  <xsd:schema xmlns:xsd="http://www.w3.org/2001/XMLSchema" xmlns:xs="http://www.w3.org/2001/XMLSchema" xmlns:p="http://schemas.microsoft.com/office/2006/metadata/properties" xmlns:ns2="bbd9c716-a675-47ce-a0e7-9fcd9c6ab4ab" xmlns:ns3="e39024a7-6d43-4e2e-ac9b-40165b9c5120" xmlns:ns4="30a7fc99-d6a7-4c7f-8481-f81e762d306d" targetNamespace="http://schemas.microsoft.com/office/2006/metadata/properties" ma:root="true" ma:fieldsID="c78b9800a8d32c928bd693f97cf89de9" ns2:_="" ns3:_="" ns4:_="">
    <xsd:import namespace="bbd9c716-a675-47ce-a0e7-9fcd9c6ab4ab"/>
    <xsd:import namespace="e39024a7-6d43-4e2e-ac9b-40165b9c5120"/>
    <xsd:import namespace="30a7fc99-d6a7-4c7f-8481-f81e762d30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Thumbnail"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9c716-a675-47ce-a0e7-9fcd9c6ab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Thumbnail" ma:index="21" nillable="true" ma:displayName="Thumbnail" ma:description="Toont de afbeelding" ma:format="Thumbnail" ma:internalName="Thumbnail">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c7c10262-724b-4469-a671-39891be7a78f"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9024a7-6d43-4e2e-ac9b-40165b9c512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a7fc99-d6a7-4c7f-8481-f81e762d306d"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c85c23b-c7e6-439b-ae94-9d47f20ea08e}" ma:internalName="TaxCatchAll" ma:showField="CatchAllData" ma:web="e39024a7-6d43-4e2e-ac9b-40165b9c5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umbnail xmlns="bbd9c716-a675-47ce-a0e7-9fcd9c6ab4ab" xsi:nil="true"/>
    <TaxCatchAll xmlns="30a7fc99-d6a7-4c7f-8481-f81e762d306d" xsi:nil="true"/>
    <lcf76f155ced4ddcb4097134ff3c332f xmlns="bbd9c716-a675-47ce-a0e7-9fcd9c6ab4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46BE06-26FA-47C5-A123-7DB52A53C124}">
  <ds:schemaRefs>
    <ds:schemaRef ds:uri="30a7fc99-d6a7-4c7f-8481-f81e762d306d"/>
    <ds:schemaRef ds:uri="bbd9c716-a675-47ce-a0e7-9fcd9c6ab4ab"/>
    <ds:schemaRef ds:uri="e39024a7-6d43-4e2e-ac9b-40165b9c51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A3C27B-85E7-40F5-AFD4-BDE00FEB6C24}">
  <ds:schemaRefs>
    <ds:schemaRef ds:uri="30a7fc99-d6a7-4c7f-8481-f81e762d306d"/>
    <ds:schemaRef ds:uri="http://purl.org/dc/terms/"/>
    <ds:schemaRef ds:uri="bbd9c716-a675-47ce-a0e7-9fcd9c6ab4ab"/>
    <ds:schemaRef ds:uri="e39024a7-6d43-4e2e-ac9b-40165b9c5120"/>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99587FC-00D6-4320-AF21-839CF69A0E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MBO Digitaal</Template>
  <TotalTime>5</TotalTime>
  <Words>1202</Words>
  <Application>Microsoft Office PowerPoint</Application>
  <PresentationFormat>Breedbeeld</PresentationFormat>
  <Paragraphs>190</Paragraphs>
  <Slides>23</Slides>
  <Notes>11</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MBO Digitaal</vt:lpstr>
      <vt:lpstr>Deep Clean je MS Teams-omgeving als instelling</vt:lpstr>
      <vt:lpstr>Aangenaam</vt:lpstr>
      <vt:lpstr>PowerPoint-presentatie</vt:lpstr>
      <vt:lpstr>PowerPoint-presentatie</vt:lpstr>
      <vt:lpstr>PowerPoint-presentatie</vt:lpstr>
      <vt:lpstr>PowerPoint-presentatie</vt:lpstr>
      <vt:lpstr>Stappenplan</vt:lpstr>
      <vt:lpstr>PowerPoint-presentatie</vt:lpstr>
      <vt:lpstr>Stappenplan</vt:lpstr>
      <vt:lpstr>PowerPoint-presentatie</vt:lpstr>
      <vt:lpstr>PowerPoint-presentatie</vt:lpstr>
      <vt:lpstr>PowerPoint-presentatie</vt:lpstr>
      <vt:lpstr>Stappenplan</vt:lpstr>
      <vt:lpstr>PowerPoint-presentatie</vt:lpstr>
      <vt:lpstr>Stappenplan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Pascal Gerrits</dc:creator>
  <cp:lastModifiedBy>Malou Stoop</cp:lastModifiedBy>
  <cp:revision>2</cp:revision>
  <dcterms:created xsi:type="dcterms:W3CDTF">2025-01-27T14:26:10Z</dcterms:created>
  <dcterms:modified xsi:type="dcterms:W3CDTF">2025-05-22T07:00:35Z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0x010100FB8E33FA992C23469F8AF10A720380FE</vt:lpwstr>
  </property>
  <property fmtid="{D5CDD505-2E9C-101B-9397-08002B2CF9AE}" pid="3" name="MediaServiceImageTags">
    <vt:lpwstr/>
  </property>
</Properties>
</file>