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3"/>
  </p:notesMasterIdLst>
  <p:sldIdLst>
    <p:sldId id="266" r:id="rId6"/>
    <p:sldId id="268" r:id="rId7"/>
    <p:sldId id="267" r:id="rId8"/>
    <p:sldId id="271" r:id="rId9"/>
    <p:sldId id="269" r:id="rId10"/>
    <p:sldId id="270" r:id="rId11"/>
    <p:sldId id="272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7399"/>
    <a:srgbClr val="6F4988"/>
    <a:srgbClr val="534394"/>
    <a:srgbClr val="286D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AF8CEC-2B2E-4D65-8A62-29863EBA9F59}" v="192" dt="2025-05-20T11:15:45.552"/>
    <p1510:client id="{3D51F512-BF46-4C00-A795-2BEB26D1EF1A}" v="80" dt="2025-05-21T09:54:49.9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1" autoAdjust="0"/>
    <p:restoredTop sz="63345" autoAdjust="0"/>
  </p:normalViewPr>
  <p:slideViewPr>
    <p:cSldViewPr snapToGrid="0" snapToObjects="1">
      <p:cViewPr varScale="1">
        <p:scale>
          <a:sx n="71" d="100"/>
          <a:sy n="71" d="100"/>
        </p:scale>
        <p:origin x="9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 Gerritsen" userId="8972d745286083e1" providerId="LiveId" clId="{3D51F512-BF46-4C00-A795-2BEB26D1EF1A}"/>
    <pc:docChg chg="undo custSel addSld delSld modSld sldOrd">
      <pc:chgData name="Rob Gerritsen" userId="8972d745286083e1" providerId="LiveId" clId="{3D51F512-BF46-4C00-A795-2BEB26D1EF1A}" dt="2025-05-21T09:57:56.683" v="650" actId="20577"/>
      <pc:docMkLst>
        <pc:docMk/>
      </pc:docMkLst>
      <pc:sldChg chg="add del">
        <pc:chgData name="Rob Gerritsen" userId="8972d745286083e1" providerId="LiveId" clId="{3D51F512-BF46-4C00-A795-2BEB26D1EF1A}" dt="2025-05-21T09:53:28.836" v="461" actId="47"/>
        <pc:sldMkLst>
          <pc:docMk/>
          <pc:sldMk cId="3234319856" sldId="258"/>
        </pc:sldMkLst>
      </pc:sldChg>
      <pc:sldChg chg="add del">
        <pc:chgData name="Rob Gerritsen" userId="8972d745286083e1" providerId="LiveId" clId="{3D51F512-BF46-4C00-A795-2BEB26D1EF1A}" dt="2025-05-21T09:53:28.836" v="461" actId="47"/>
        <pc:sldMkLst>
          <pc:docMk/>
          <pc:sldMk cId="1244709059" sldId="259"/>
        </pc:sldMkLst>
      </pc:sldChg>
      <pc:sldChg chg="add del">
        <pc:chgData name="Rob Gerritsen" userId="8972d745286083e1" providerId="LiveId" clId="{3D51F512-BF46-4C00-A795-2BEB26D1EF1A}" dt="2025-05-21T09:53:28.836" v="461" actId="47"/>
        <pc:sldMkLst>
          <pc:docMk/>
          <pc:sldMk cId="951311211" sldId="264"/>
        </pc:sldMkLst>
      </pc:sldChg>
      <pc:sldChg chg="add del">
        <pc:chgData name="Rob Gerritsen" userId="8972d745286083e1" providerId="LiveId" clId="{3D51F512-BF46-4C00-A795-2BEB26D1EF1A}" dt="2025-05-21T09:53:28.836" v="461" actId="47"/>
        <pc:sldMkLst>
          <pc:docMk/>
          <pc:sldMk cId="2032015783" sldId="265"/>
        </pc:sldMkLst>
      </pc:sldChg>
      <pc:sldChg chg="addSp modSp add mod">
        <pc:chgData name="Rob Gerritsen" userId="8972d745286083e1" providerId="LiveId" clId="{3D51F512-BF46-4C00-A795-2BEB26D1EF1A}" dt="2025-05-21T09:55:29.350" v="503" actId="27636"/>
        <pc:sldMkLst>
          <pc:docMk/>
          <pc:sldMk cId="2592225065" sldId="266"/>
        </pc:sldMkLst>
        <pc:spChg chg="mod">
          <ac:chgData name="Rob Gerritsen" userId="8972d745286083e1" providerId="LiveId" clId="{3D51F512-BF46-4C00-A795-2BEB26D1EF1A}" dt="2025-05-21T09:54:55.523" v="498"/>
          <ac:spMkLst>
            <pc:docMk/>
            <pc:sldMk cId="2592225065" sldId="266"/>
            <ac:spMk id="2" creationId="{E554365F-B4F3-048D-8102-B34FE4FD62D2}"/>
          </ac:spMkLst>
        </pc:spChg>
        <pc:spChg chg="mod">
          <ac:chgData name="Rob Gerritsen" userId="8972d745286083e1" providerId="LiveId" clId="{3D51F512-BF46-4C00-A795-2BEB26D1EF1A}" dt="2025-05-21T09:55:29.350" v="503" actId="27636"/>
          <ac:spMkLst>
            <pc:docMk/>
            <pc:sldMk cId="2592225065" sldId="266"/>
            <ac:spMk id="3" creationId="{385BFA59-193D-FAF6-D073-0DD6EB31B2AE}"/>
          </ac:spMkLst>
        </pc:spChg>
        <pc:spChg chg="add">
          <ac:chgData name="Rob Gerritsen" userId="8972d745286083e1" providerId="LiveId" clId="{3D51F512-BF46-4C00-A795-2BEB26D1EF1A}" dt="2025-05-21T09:54:47.907" v="496"/>
          <ac:spMkLst>
            <pc:docMk/>
            <pc:sldMk cId="2592225065" sldId="266"/>
            <ac:spMk id="4" creationId="{08EECF77-7B02-3D4C-964B-551E550BC1F5}"/>
          </ac:spMkLst>
        </pc:spChg>
        <pc:spChg chg="add">
          <ac:chgData name="Rob Gerritsen" userId="8972d745286083e1" providerId="LiveId" clId="{3D51F512-BF46-4C00-A795-2BEB26D1EF1A}" dt="2025-05-21T09:54:47.907" v="496"/>
          <ac:spMkLst>
            <pc:docMk/>
            <pc:sldMk cId="2592225065" sldId="266"/>
            <ac:spMk id="5" creationId="{E6DFC9D2-61EE-A29F-9ECD-E7CB88CC82EC}"/>
          </ac:spMkLst>
        </pc:spChg>
        <pc:spChg chg="add">
          <ac:chgData name="Rob Gerritsen" userId="8972d745286083e1" providerId="LiveId" clId="{3D51F512-BF46-4C00-A795-2BEB26D1EF1A}" dt="2025-05-21T09:54:49.442" v="497"/>
          <ac:spMkLst>
            <pc:docMk/>
            <pc:sldMk cId="2592225065" sldId="266"/>
            <ac:spMk id="6" creationId="{9A895188-5013-3CCC-4092-59EAAD58E43C}"/>
          </ac:spMkLst>
        </pc:spChg>
        <pc:spChg chg="add">
          <ac:chgData name="Rob Gerritsen" userId="8972d745286083e1" providerId="LiveId" clId="{3D51F512-BF46-4C00-A795-2BEB26D1EF1A}" dt="2025-05-21T09:54:49.442" v="497"/>
          <ac:spMkLst>
            <pc:docMk/>
            <pc:sldMk cId="2592225065" sldId="266"/>
            <ac:spMk id="7" creationId="{1C7D53BC-6B39-5F8E-8569-BCBA98B2A9F4}"/>
          </ac:spMkLst>
        </pc:spChg>
      </pc:sldChg>
      <pc:sldChg chg="add del">
        <pc:chgData name="Rob Gerritsen" userId="8972d745286083e1" providerId="LiveId" clId="{3D51F512-BF46-4C00-A795-2BEB26D1EF1A}" dt="2025-05-21T09:53:28.836" v="461" actId="47"/>
        <pc:sldMkLst>
          <pc:docMk/>
          <pc:sldMk cId="3243265530" sldId="267"/>
        </pc:sldMkLst>
      </pc:sldChg>
      <pc:sldChg chg="modSp new mod">
        <pc:chgData name="Rob Gerritsen" userId="8972d745286083e1" providerId="LiveId" clId="{3D51F512-BF46-4C00-A795-2BEB26D1EF1A}" dt="2025-05-21T09:56:10.570" v="513"/>
        <pc:sldMkLst>
          <pc:docMk/>
          <pc:sldMk cId="4217269936" sldId="267"/>
        </pc:sldMkLst>
        <pc:spChg chg="mod">
          <ac:chgData name="Rob Gerritsen" userId="8972d745286083e1" providerId="LiveId" clId="{3D51F512-BF46-4C00-A795-2BEB26D1EF1A}" dt="2025-05-21T09:56:04.926" v="512"/>
          <ac:spMkLst>
            <pc:docMk/>
            <pc:sldMk cId="4217269936" sldId="267"/>
            <ac:spMk id="2" creationId="{8B45E87D-F410-53E5-9B97-C8E42C09DC24}"/>
          </ac:spMkLst>
        </pc:spChg>
        <pc:spChg chg="mod">
          <ac:chgData name="Rob Gerritsen" userId="8972d745286083e1" providerId="LiveId" clId="{3D51F512-BF46-4C00-A795-2BEB26D1EF1A}" dt="2025-05-21T09:56:10.570" v="513"/>
          <ac:spMkLst>
            <pc:docMk/>
            <pc:sldMk cId="4217269936" sldId="267"/>
            <ac:spMk id="3" creationId="{9A32D45C-1345-4226-2D34-44BA5F316CA0}"/>
          </ac:spMkLst>
        </pc:spChg>
      </pc:sldChg>
      <pc:sldChg chg="modSp new mod ord">
        <pc:chgData name="Rob Gerritsen" userId="8972d745286083e1" providerId="LiveId" clId="{3D51F512-BF46-4C00-A795-2BEB26D1EF1A}" dt="2025-05-21T09:55:55.348" v="511"/>
        <pc:sldMkLst>
          <pc:docMk/>
          <pc:sldMk cId="3636742825" sldId="268"/>
        </pc:sldMkLst>
        <pc:spChg chg="mod">
          <ac:chgData name="Rob Gerritsen" userId="8972d745286083e1" providerId="LiveId" clId="{3D51F512-BF46-4C00-A795-2BEB26D1EF1A}" dt="2025-05-21T09:55:44.686" v="506"/>
          <ac:spMkLst>
            <pc:docMk/>
            <pc:sldMk cId="3636742825" sldId="268"/>
            <ac:spMk id="2" creationId="{0D3CD771-01FE-A0B2-6738-C41440CD9E17}"/>
          </ac:spMkLst>
        </pc:spChg>
        <pc:spChg chg="mod">
          <ac:chgData name="Rob Gerritsen" userId="8972d745286083e1" providerId="LiveId" clId="{3D51F512-BF46-4C00-A795-2BEB26D1EF1A}" dt="2025-05-21T09:55:55.348" v="511"/>
          <ac:spMkLst>
            <pc:docMk/>
            <pc:sldMk cId="3636742825" sldId="268"/>
            <ac:spMk id="3" creationId="{2F62275A-808E-A014-D032-E2484BF5AA25}"/>
          </ac:spMkLst>
        </pc:spChg>
      </pc:sldChg>
      <pc:sldChg chg="modSp new mod">
        <pc:chgData name="Rob Gerritsen" userId="8972d745286083e1" providerId="LiveId" clId="{3D51F512-BF46-4C00-A795-2BEB26D1EF1A}" dt="2025-05-21T09:57:04.691" v="564" actId="20577"/>
        <pc:sldMkLst>
          <pc:docMk/>
          <pc:sldMk cId="1534418980" sldId="269"/>
        </pc:sldMkLst>
        <pc:spChg chg="mod">
          <ac:chgData name="Rob Gerritsen" userId="8972d745286083e1" providerId="LiveId" clId="{3D51F512-BF46-4C00-A795-2BEB26D1EF1A}" dt="2025-05-21T09:56:38.478" v="521"/>
          <ac:spMkLst>
            <pc:docMk/>
            <pc:sldMk cId="1534418980" sldId="269"/>
            <ac:spMk id="2" creationId="{ADF741D3-B6D2-7EEF-0BE0-D7C67A8AEE3E}"/>
          </ac:spMkLst>
        </pc:spChg>
        <pc:spChg chg="mod">
          <ac:chgData name="Rob Gerritsen" userId="8972d745286083e1" providerId="LiveId" clId="{3D51F512-BF46-4C00-A795-2BEB26D1EF1A}" dt="2025-05-21T09:57:04.691" v="564" actId="20577"/>
          <ac:spMkLst>
            <pc:docMk/>
            <pc:sldMk cId="1534418980" sldId="269"/>
            <ac:spMk id="3" creationId="{1B6B3809-69F5-21C2-1BCA-ACEB2B629B34}"/>
          </ac:spMkLst>
        </pc:spChg>
      </pc:sldChg>
      <pc:sldChg chg="modSp new mod">
        <pc:chgData name="Rob Gerritsen" userId="8972d745286083e1" providerId="LiveId" clId="{3D51F512-BF46-4C00-A795-2BEB26D1EF1A}" dt="2025-05-21T09:57:15.218" v="566"/>
        <pc:sldMkLst>
          <pc:docMk/>
          <pc:sldMk cId="1478407829" sldId="270"/>
        </pc:sldMkLst>
        <pc:spChg chg="mod">
          <ac:chgData name="Rob Gerritsen" userId="8972d745286083e1" providerId="LiveId" clId="{3D51F512-BF46-4C00-A795-2BEB26D1EF1A}" dt="2025-05-21T09:57:10.999" v="565"/>
          <ac:spMkLst>
            <pc:docMk/>
            <pc:sldMk cId="1478407829" sldId="270"/>
            <ac:spMk id="2" creationId="{D5DED83E-FE8D-BCEF-2539-0E706FB95B6D}"/>
          </ac:spMkLst>
        </pc:spChg>
        <pc:spChg chg="mod">
          <ac:chgData name="Rob Gerritsen" userId="8972d745286083e1" providerId="LiveId" clId="{3D51F512-BF46-4C00-A795-2BEB26D1EF1A}" dt="2025-05-21T09:57:15.218" v="566"/>
          <ac:spMkLst>
            <pc:docMk/>
            <pc:sldMk cId="1478407829" sldId="270"/>
            <ac:spMk id="3" creationId="{5F753BCB-BD01-8C42-0019-EAFEC4C4F0AA}"/>
          </ac:spMkLst>
        </pc:spChg>
      </pc:sldChg>
      <pc:sldChg chg="modSp new mod ord">
        <pc:chgData name="Rob Gerritsen" userId="8972d745286083e1" providerId="LiveId" clId="{3D51F512-BF46-4C00-A795-2BEB26D1EF1A}" dt="2025-05-21T09:56:37.108" v="520"/>
        <pc:sldMkLst>
          <pc:docMk/>
          <pc:sldMk cId="632871267" sldId="271"/>
        </pc:sldMkLst>
        <pc:spChg chg="mod">
          <ac:chgData name="Rob Gerritsen" userId="8972d745286083e1" providerId="LiveId" clId="{3D51F512-BF46-4C00-A795-2BEB26D1EF1A}" dt="2025-05-21T09:56:25.527" v="517"/>
          <ac:spMkLst>
            <pc:docMk/>
            <pc:sldMk cId="632871267" sldId="271"/>
            <ac:spMk id="2" creationId="{4A3E34CF-9000-9E14-6EC5-17C0BA04A024}"/>
          </ac:spMkLst>
        </pc:spChg>
        <pc:spChg chg="mod">
          <ac:chgData name="Rob Gerritsen" userId="8972d745286083e1" providerId="LiveId" clId="{3D51F512-BF46-4C00-A795-2BEB26D1EF1A}" dt="2025-05-21T09:56:29.973" v="518"/>
          <ac:spMkLst>
            <pc:docMk/>
            <pc:sldMk cId="632871267" sldId="271"/>
            <ac:spMk id="3" creationId="{709E7FD8-67D8-BB4A-C996-01F339141208}"/>
          </ac:spMkLst>
        </pc:spChg>
      </pc:sldChg>
      <pc:sldChg chg="addSp delSp modSp new mod">
        <pc:chgData name="Rob Gerritsen" userId="8972d745286083e1" providerId="LiveId" clId="{3D51F512-BF46-4C00-A795-2BEB26D1EF1A}" dt="2025-05-21T09:57:56.683" v="650" actId="20577"/>
        <pc:sldMkLst>
          <pc:docMk/>
          <pc:sldMk cId="2302343354" sldId="272"/>
        </pc:sldMkLst>
        <pc:spChg chg="mod">
          <ac:chgData name="Rob Gerritsen" userId="8972d745286083e1" providerId="LiveId" clId="{3D51F512-BF46-4C00-A795-2BEB26D1EF1A}" dt="2025-05-21T09:57:22.975" v="570"/>
          <ac:spMkLst>
            <pc:docMk/>
            <pc:sldMk cId="2302343354" sldId="272"/>
            <ac:spMk id="2" creationId="{1FC5297D-9A0B-A282-EE92-40B50FB255D5}"/>
          </ac:spMkLst>
        </pc:spChg>
        <pc:spChg chg="mod">
          <ac:chgData name="Rob Gerritsen" userId="8972d745286083e1" providerId="LiveId" clId="{3D51F512-BF46-4C00-A795-2BEB26D1EF1A}" dt="2025-05-21T09:57:56.683" v="650" actId="20577"/>
          <ac:spMkLst>
            <pc:docMk/>
            <pc:sldMk cId="2302343354" sldId="272"/>
            <ac:spMk id="3" creationId="{5D04A2D8-3AFD-98A8-93E9-2FB07D7E016C}"/>
          </ac:spMkLst>
        </pc:spChg>
        <pc:spChg chg="add del">
          <ac:chgData name="Rob Gerritsen" userId="8972d745286083e1" providerId="LiveId" clId="{3D51F512-BF46-4C00-A795-2BEB26D1EF1A}" dt="2025-05-21T09:57:22.422" v="569" actId="22"/>
          <ac:spMkLst>
            <pc:docMk/>
            <pc:sldMk cId="2302343354" sldId="272"/>
            <ac:spMk id="5" creationId="{439211A1-E50F-BDBD-1F05-2FA6B49ABDEC}"/>
          </ac:spMkLst>
        </pc:spChg>
      </pc:sldChg>
      <pc:sldChg chg="add del">
        <pc:chgData name="Rob Gerritsen" userId="8972d745286083e1" providerId="LiveId" clId="{3D51F512-BF46-4C00-A795-2BEB26D1EF1A}" dt="2025-05-21T09:53:28.836" v="461" actId="47"/>
        <pc:sldMkLst>
          <pc:docMk/>
          <pc:sldMk cId="3160419915" sldId="275"/>
        </pc:sldMkLst>
      </pc:sldChg>
      <pc:sldChg chg="addSp modSp del mod">
        <pc:chgData name="Rob Gerritsen" userId="8972d745286083e1" providerId="LiveId" clId="{3D51F512-BF46-4C00-A795-2BEB26D1EF1A}" dt="2025-05-21T09:53:28.836" v="461" actId="47"/>
        <pc:sldMkLst>
          <pc:docMk/>
          <pc:sldMk cId="1996504840" sldId="277"/>
        </pc:sldMkLst>
        <pc:spChg chg="add mod">
          <ac:chgData name="Rob Gerritsen" userId="8972d745286083e1" providerId="LiveId" clId="{3D51F512-BF46-4C00-A795-2BEB26D1EF1A}" dt="2025-05-20T17:47:02.482" v="56" actId="1076"/>
          <ac:spMkLst>
            <pc:docMk/>
            <pc:sldMk cId="1996504840" sldId="277"/>
            <ac:spMk id="6" creationId="{4C412BD6-9D51-A7E2-AC1B-14A696339B63}"/>
          </ac:spMkLst>
        </pc:spChg>
        <pc:picChg chg="add mod">
          <ac:chgData name="Rob Gerritsen" userId="8972d745286083e1" providerId="LiveId" clId="{3D51F512-BF46-4C00-A795-2BEB26D1EF1A}" dt="2025-05-20T17:46:32.935" v="45" actId="1036"/>
          <ac:picMkLst>
            <pc:docMk/>
            <pc:sldMk cId="1996504840" sldId="277"/>
            <ac:picMk id="8" creationId="{3ADE37FB-0454-46C0-92E5-98A17EEDCAF1}"/>
          </ac:picMkLst>
        </pc:picChg>
      </pc:sldChg>
      <pc:sldChg chg="add del">
        <pc:chgData name="Rob Gerritsen" userId="8972d745286083e1" providerId="LiveId" clId="{3D51F512-BF46-4C00-A795-2BEB26D1EF1A}" dt="2025-05-21T09:53:28.836" v="461" actId="47"/>
        <pc:sldMkLst>
          <pc:docMk/>
          <pc:sldMk cId="553797244" sldId="278"/>
        </pc:sldMkLst>
      </pc:sldChg>
      <pc:sldChg chg="add del">
        <pc:chgData name="Rob Gerritsen" userId="8972d745286083e1" providerId="LiveId" clId="{3D51F512-BF46-4C00-A795-2BEB26D1EF1A}" dt="2025-05-21T09:53:28.836" v="461" actId="47"/>
        <pc:sldMkLst>
          <pc:docMk/>
          <pc:sldMk cId="4070101390" sldId="279"/>
        </pc:sldMkLst>
      </pc:sldChg>
      <pc:sldChg chg="add del">
        <pc:chgData name="Rob Gerritsen" userId="8972d745286083e1" providerId="LiveId" clId="{3D51F512-BF46-4C00-A795-2BEB26D1EF1A}" dt="2025-05-21T09:53:28.836" v="461" actId="47"/>
        <pc:sldMkLst>
          <pc:docMk/>
          <pc:sldMk cId="630455589" sldId="280"/>
        </pc:sldMkLst>
      </pc:sldChg>
      <pc:sldChg chg="del">
        <pc:chgData name="Rob Gerritsen" userId="8972d745286083e1" providerId="LiveId" clId="{3D51F512-BF46-4C00-A795-2BEB26D1EF1A}" dt="2025-05-21T09:53:28.836" v="461" actId="47"/>
        <pc:sldMkLst>
          <pc:docMk/>
          <pc:sldMk cId="1102966855" sldId="284"/>
        </pc:sldMkLst>
      </pc:sldChg>
      <pc:sldChg chg="addSp modSp del mod">
        <pc:chgData name="Rob Gerritsen" userId="8972d745286083e1" providerId="LiveId" clId="{3D51F512-BF46-4C00-A795-2BEB26D1EF1A}" dt="2025-05-21T09:53:28.836" v="461" actId="47"/>
        <pc:sldMkLst>
          <pc:docMk/>
          <pc:sldMk cId="2206787358" sldId="596"/>
        </pc:sldMkLst>
        <pc:spChg chg="add mod">
          <ac:chgData name="Rob Gerritsen" userId="8972d745286083e1" providerId="LiveId" clId="{3D51F512-BF46-4C00-A795-2BEB26D1EF1A}" dt="2025-05-20T17:45:56.725" v="24" actId="1076"/>
          <ac:spMkLst>
            <pc:docMk/>
            <pc:sldMk cId="2206787358" sldId="596"/>
            <ac:spMk id="6" creationId="{0A778ACA-687A-FCA0-13A3-D46CFC26A2AC}"/>
          </ac:spMkLst>
        </pc:spChg>
        <pc:picChg chg="add mod">
          <ac:chgData name="Rob Gerritsen" userId="8972d745286083e1" providerId="LiveId" clId="{3D51F512-BF46-4C00-A795-2BEB26D1EF1A}" dt="2025-05-20T17:45:49.317" v="21" actId="1076"/>
          <ac:picMkLst>
            <pc:docMk/>
            <pc:sldMk cId="2206787358" sldId="596"/>
            <ac:picMk id="5" creationId="{63DABA2D-9B06-1E72-6AE1-9C7DE091E022}"/>
          </ac:picMkLst>
        </pc:picChg>
      </pc:sldChg>
      <pc:sldChg chg="addSp delSp modSp add del mod ord setBg">
        <pc:chgData name="Rob Gerritsen" userId="8972d745286083e1" providerId="LiveId" clId="{3D51F512-BF46-4C00-A795-2BEB26D1EF1A}" dt="2025-05-21T09:53:28.836" v="461" actId="47"/>
        <pc:sldMkLst>
          <pc:docMk/>
          <pc:sldMk cId="4068406970" sldId="597"/>
        </pc:sldMkLst>
        <pc:spChg chg="mod">
          <ac:chgData name="Rob Gerritsen" userId="8972d745286083e1" providerId="LiveId" clId="{3D51F512-BF46-4C00-A795-2BEB26D1EF1A}" dt="2025-05-21T08:21:04.207" v="194" actId="20577"/>
          <ac:spMkLst>
            <pc:docMk/>
            <pc:sldMk cId="4068406970" sldId="597"/>
            <ac:spMk id="3" creationId="{B2D1561D-9904-3EB7-8EA5-E761F3FC6AD3}"/>
          </ac:spMkLst>
        </pc:spChg>
        <pc:spChg chg="add del mod">
          <ac:chgData name="Rob Gerritsen" userId="8972d745286083e1" providerId="LiveId" clId="{3D51F512-BF46-4C00-A795-2BEB26D1EF1A}" dt="2025-05-21T08:23:20.565" v="346" actId="1076"/>
          <ac:spMkLst>
            <pc:docMk/>
            <pc:sldMk cId="4068406970" sldId="597"/>
            <ac:spMk id="7" creationId="{4155A54F-9043-3B1F-B998-9C67929B0DF7}"/>
          </ac:spMkLst>
        </pc:spChg>
        <pc:picChg chg="add del mod ord">
          <ac:chgData name="Rob Gerritsen" userId="8972d745286083e1" providerId="LiveId" clId="{3D51F512-BF46-4C00-A795-2BEB26D1EF1A}" dt="2025-05-21T07:29:59.285" v="146" actId="478"/>
          <ac:picMkLst>
            <pc:docMk/>
            <pc:sldMk cId="4068406970" sldId="597"/>
            <ac:picMk id="5" creationId="{FA0F84F4-E372-AEB4-10AC-7242AAFF02BF}"/>
          </ac:picMkLst>
        </pc:picChg>
      </pc:sldChg>
      <pc:sldChg chg="add del">
        <pc:chgData name="Rob Gerritsen" userId="8972d745286083e1" providerId="LiveId" clId="{3D51F512-BF46-4C00-A795-2BEB26D1EF1A}" dt="2025-05-21T09:53:28.836" v="461" actId="47"/>
        <pc:sldMkLst>
          <pc:docMk/>
          <pc:sldMk cId="2467729177" sldId="598"/>
        </pc:sldMkLst>
      </pc:sldChg>
      <pc:sldChg chg="addSp modSp add del mod">
        <pc:chgData name="Rob Gerritsen" userId="8972d745286083e1" providerId="LiveId" clId="{3D51F512-BF46-4C00-A795-2BEB26D1EF1A}" dt="2025-05-21T07:53:17.329" v="189" actId="47"/>
        <pc:sldMkLst>
          <pc:docMk/>
          <pc:sldMk cId="3278553199" sldId="598"/>
        </pc:sldMkLst>
        <pc:spChg chg="mod">
          <ac:chgData name="Rob Gerritsen" userId="8972d745286083e1" providerId="LiveId" clId="{3D51F512-BF46-4C00-A795-2BEB26D1EF1A}" dt="2025-05-20T17:48:09.825" v="65" actId="20577"/>
          <ac:spMkLst>
            <pc:docMk/>
            <pc:sldMk cId="3278553199" sldId="598"/>
            <ac:spMk id="2" creationId="{F951F17A-FDC7-0AEA-9EA6-11CF29D22C4F}"/>
          </ac:spMkLst>
        </pc:spChg>
        <pc:spChg chg="mod">
          <ac:chgData name="Rob Gerritsen" userId="8972d745286083e1" providerId="LiveId" clId="{3D51F512-BF46-4C00-A795-2BEB26D1EF1A}" dt="2025-05-20T17:48:13.726" v="100" actId="20577"/>
          <ac:spMkLst>
            <pc:docMk/>
            <pc:sldMk cId="3278553199" sldId="598"/>
            <ac:spMk id="3" creationId="{6E333A04-5F05-3158-3BBF-B62647B8A3EC}"/>
          </ac:spMkLst>
        </pc:spChg>
        <pc:spChg chg="add mod">
          <ac:chgData name="Rob Gerritsen" userId="8972d745286083e1" providerId="LiveId" clId="{3D51F512-BF46-4C00-A795-2BEB26D1EF1A}" dt="2025-05-20T17:48:56.745" v="114" actId="207"/>
          <ac:spMkLst>
            <pc:docMk/>
            <pc:sldMk cId="3278553199" sldId="598"/>
            <ac:spMk id="6" creationId="{BFA07A3B-76CE-2FC7-15BE-A89A62AA5810}"/>
          </ac:spMkLst>
        </pc:spChg>
        <pc:picChg chg="add mod">
          <ac:chgData name="Rob Gerritsen" userId="8972d745286083e1" providerId="LiveId" clId="{3D51F512-BF46-4C00-A795-2BEB26D1EF1A}" dt="2025-05-20T17:48:29.022" v="106" actId="1076"/>
          <ac:picMkLst>
            <pc:docMk/>
            <pc:sldMk cId="3278553199" sldId="598"/>
            <ac:picMk id="5" creationId="{89422B3C-8FAC-1CB4-CF33-369DA0585873}"/>
          </ac:picMkLst>
        </pc:picChg>
      </pc:sldChg>
      <pc:sldChg chg="add del">
        <pc:chgData name="Rob Gerritsen" userId="8972d745286083e1" providerId="LiveId" clId="{3D51F512-BF46-4C00-A795-2BEB26D1EF1A}" dt="2025-05-21T09:53:28.836" v="461" actId="47"/>
        <pc:sldMkLst>
          <pc:docMk/>
          <pc:sldMk cId="45252996" sldId="599"/>
        </pc:sldMkLst>
      </pc:sldChg>
      <pc:sldChg chg="add del">
        <pc:chgData name="Rob Gerritsen" userId="8972d745286083e1" providerId="LiveId" clId="{3D51F512-BF46-4C00-A795-2BEB26D1EF1A}" dt="2025-05-21T08:23:53.640" v="350"/>
        <pc:sldMkLst>
          <pc:docMk/>
          <pc:sldMk cId="1335770193" sldId="600"/>
        </pc:sldMkLst>
      </pc:sldChg>
      <pc:sldChg chg="new del">
        <pc:chgData name="Rob Gerritsen" userId="8972d745286083e1" providerId="LiveId" clId="{3D51F512-BF46-4C00-A795-2BEB26D1EF1A}" dt="2025-05-21T08:23:50.004" v="348" actId="47"/>
        <pc:sldMkLst>
          <pc:docMk/>
          <pc:sldMk cId="1388633561" sldId="600"/>
        </pc:sldMkLst>
      </pc:sldChg>
      <pc:sldChg chg="modSp add del mod setBg">
        <pc:chgData name="Rob Gerritsen" userId="8972d745286083e1" providerId="LiveId" clId="{3D51F512-BF46-4C00-A795-2BEB26D1EF1A}" dt="2025-05-21T09:53:28.836" v="461" actId="47"/>
        <pc:sldMkLst>
          <pc:docMk/>
          <pc:sldMk cId="2906851786" sldId="600"/>
        </pc:sldMkLst>
        <pc:spChg chg="mod">
          <ac:chgData name="Rob Gerritsen" userId="8972d745286083e1" providerId="LiveId" clId="{3D51F512-BF46-4C00-A795-2BEB26D1EF1A}" dt="2025-05-21T08:24:15.240" v="352"/>
          <ac:spMkLst>
            <pc:docMk/>
            <pc:sldMk cId="2906851786" sldId="600"/>
            <ac:spMk id="3" creationId="{0D389F64-98BB-E77F-5F63-2BDF50666D8B}"/>
          </ac:spMkLst>
        </pc:spChg>
        <pc:spChg chg="mod">
          <ac:chgData name="Rob Gerritsen" userId="8972d745286083e1" providerId="LiveId" clId="{3D51F512-BF46-4C00-A795-2BEB26D1EF1A}" dt="2025-05-21T08:25:57.052" v="427" actId="20577"/>
          <ac:spMkLst>
            <pc:docMk/>
            <pc:sldMk cId="2906851786" sldId="600"/>
            <ac:spMk id="7" creationId="{EF033FA9-0CDF-4D40-2971-ADCBB622368E}"/>
          </ac:spMkLst>
        </pc:spChg>
      </pc:sldChg>
      <pc:sldChg chg="modSp add del mod">
        <pc:chgData name="Rob Gerritsen" userId="8972d745286083e1" providerId="LiveId" clId="{3D51F512-BF46-4C00-A795-2BEB26D1EF1A}" dt="2025-05-21T08:28:50.105" v="457" actId="47"/>
        <pc:sldMkLst>
          <pc:docMk/>
          <pc:sldMk cId="385689883" sldId="601"/>
        </pc:sldMkLst>
        <pc:spChg chg="mod">
          <ac:chgData name="Rob Gerritsen" userId="8972d745286083e1" providerId="LiveId" clId="{3D51F512-BF46-4C00-A795-2BEB26D1EF1A}" dt="2025-05-21T08:27:35.403" v="437" actId="207"/>
          <ac:spMkLst>
            <pc:docMk/>
            <pc:sldMk cId="385689883" sldId="601"/>
            <ac:spMk id="7" creationId="{2F631D15-3445-006B-20B5-A1AC2BAFB819}"/>
          </ac:spMkLst>
        </pc:spChg>
      </pc:sldChg>
      <pc:sldChg chg="addSp delSp modSp add del mod setBg">
        <pc:chgData name="Rob Gerritsen" userId="8972d745286083e1" providerId="LiveId" clId="{3D51F512-BF46-4C00-A795-2BEB26D1EF1A}" dt="2025-05-21T09:53:28.836" v="461" actId="47"/>
        <pc:sldMkLst>
          <pc:docMk/>
          <pc:sldMk cId="296301318" sldId="602"/>
        </pc:sldMkLst>
        <pc:spChg chg="add del">
          <ac:chgData name="Rob Gerritsen" userId="8972d745286083e1" providerId="LiveId" clId="{3D51F512-BF46-4C00-A795-2BEB26D1EF1A}" dt="2025-05-21T08:28:07.616" v="445" actId="478"/>
          <ac:spMkLst>
            <pc:docMk/>
            <pc:sldMk cId="296301318" sldId="602"/>
            <ac:spMk id="2" creationId="{B401FC50-BC7B-20FE-261E-E72B1645C836}"/>
          </ac:spMkLst>
        </pc:spChg>
        <pc:spChg chg="add del">
          <ac:chgData name="Rob Gerritsen" userId="8972d745286083e1" providerId="LiveId" clId="{3D51F512-BF46-4C00-A795-2BEB26D1EF1A}" dt="2025-05-21T08:28:07.616" v="445" actId="478"/>
          <ac:spMkLst>
            <pc:docMk/>
            <pc:sldMk cId="296301318" sldId="602"/>
            <ac:spMk id="3" creationId="{E5C33DBF-2F7C-28B6-C3F2-E8FF09F7C884}"/>
          </ac:spMkLst>
        </pc:spChg>
        <pc:spChg chg="add del mod">
          <ac:chgData name="Rob Gerritsen" userId="8972d745286083e1" providerId="LiveId" clId="{3D51F512-BF46-4C00-A795-2BEB26D1EF1A}" dt="2025-05-21T08:28:03.783" v="442" actId="478"/>
          <ac:spMkLst>
            <pc:docMk/>
            <pc:sldMk cId="296301318" sldId="602"/>
            <ac:spMk id="5" creationId="{C8823E5B-40B6-D90A-5D42-14656154D63A}"/>
          </ac:spMkLst>
        </pc:spChg>
        <pc:spChg chg="add del">
          <ac:chgData name="Rob Gerritsen" userId="8972d745286083e1" providerId="LiveId" clId="{3D51F512-BF46-4C00-A795-2BEB26D1EF1A}" dt="2025-05-21T08:28:07.616" v="445" actId="478"/>
          <ac:spMkLst>
            <pc:docMk/>
            <pc:sldMk cId="296301318" sldId="602"/>
            <ac:spMk id="7" creationId="{A66D4D79-0798-0BBA-7C58-298C0A5D39AA}"/>
          </ac:spMkLst>
        </pc:spChg>
        <pc:spChg chg="add del mod">
          <ac:chgData name="Rob Gerritsen" userId="8972d745286083e1" providerId="LiveId" clId="{3D51F512-BF46-4C00-A795-2BEB26D1EF1A}" dt="2025-05-21T08:28:03.783" v="442" actId="478"/>
          <ac:spMkLst>
            <pc:docMk/>
            <pc:sldMk cId="296301318" sldId="602"/>
            <ac:spMk id="8" creationId="{CFD9495E-642E-2312-013D-861D31AEE82E}"/>
          </ac:spMkLst>
        </pc:spChg>
        <pc:spChg chg="add del mod">
          <ac:chgData name="Rob Gerritsen" userId="8972d745286083e1" providerId="LiveId" clId="{3D51F512-BF46-4C00-A795-2BEB26D1EF1A}" dt="2025-05-21T08:28:03.783" v="442" actId="478"/>
          <ac:spMkLst>
            <pc:docMk/>
            <pc:sldMk cId="296301318" sldId="602"/>
            <ac:spMk id="10" creationId="{4CCE4CD3-381F-DBD0-5E02-E55CA5A7038D}"/>
          </ac:spMkLst>
        </pc:spChg>
        <pc:spChg chg="add mod">
          <ac:chgData name="Rob Gerritsen" userId="8972d745286083e1" providerId="LiveId" clId="{3D51F512-BF46-4C00-A795-2BEB26D1EF1A}" dt="2025-05-21T08:28:03.421" v="441"/>
          <ac:spMkLst>
            <pc:docMk/>
            <pc:sldMk cId="296301318" sldId="602"/>
            <ac:spMk id="11" creationId="{D34DC535-BA65-3C9A-5732-B92B22C46A7A}"/>
          </ac:spMkLst>
        </pc:spChg>
        <pc:spChg chg="add mod">
          <ac:chgData name="Rob Gerritsen" userId="8972d745286083e1" providerId="LiveId" clId="{3D51F512-BF46-4C00-A795-2BEB26D1EF1A}" dt="2025-05-21T08:28:03.421" v="441"/>
          <ac:spMkLst>
            <pc:docMk/>
            <pc:sldMk cId="296301318" sldId="602"/>
            <ac:spMk id="12" creationId="{F60A09AD-C01B-9138-E57B-4B6123836B68}"/>
          </ac:spMkLst>
        </pc:spChg>
        <pc:spChg chg="add mod">
          <ac:chgData name="Rob Gerritsen" userId="8972d745286083e1" providerId="LiveId" clId="{3D51F512-BF46-4C00-A795-2BEB26D1EF1A}" dt="2025-05-21T08:28:03.421" v="441"/>
          <ac:spMkLst>
            <pc:docMk/>
            <pc:sldMk cId="296301318" sldId="602"/>
            <ac:spMk id="13" creationId="{EC7EBBA8-1BB2-F1E6-14AC-EE92083908A2}"/>
          </ac:spMkLst>
        </pc:spChg>
        <pc:spChg chg="add mod">
          <ac:chgData name="Rob Gerritsen" userId="8972d745286083e1" providerId="LiveId" clId="{3D51F512-BF46-4C00-A795-2BEB26D1EF1A}" dt="2025-05-21T08:28:05.816" v="444"/>
          <ac:spMkLst>
            <pc:docMk/>
            <pc:sldMk cId="296301318" sldId="602"/>
            <ac:spMk id="16" creationId="{B2D41C09-5013-15C5-95ED-BD3939F2CA11}"/>
          </ac:spMkLst>
        </pc:spChg>
        <pc:spChg chg="add mod">
          <ac:chgData name="Rob Gerritsen" userId="8972d745286083e1" providerId="LiveId" clId="{3D51F512-BF46-4C00-A795-2BEB26D1EF1A}" dt="2025-05-21T08:28:05.816" v="444"/>
          <ac:spMkLst>
            <pc:docMk/>
            <pc:sldMk cId="296301318" sldId="602"/>
            <ac:spMk id="17" creationId="{F17DD940-16BF-4981-0F29-EB7E953EF15B}"/>
          </ac:spMkLst>
        </pc:spChg>
        <pc:spChg chg="add mod">
          <ac:chgData name="Rob Gerritsen" userId="8972d745286083e1" providerId="LiveId" clId="{3D51F512-BF46-4C00-A795-2BEB26D1EF1A}" dt="2025-05-21T08:28:05.816" v="444"/>
          <ac:spMkLst>
            <pc:docMk/>
            <pc:sldMk cId="296301318" sldId="602"/>
            <ac:spMk id="18" creationId="{9D96862E-A650-8968-4782-64AD49AC18E8}"/>
          </ac:spMkLst>
        </pc:spChg>
        <pc:spChg chg="add del mod">
          <ac:chgData name="Rob Gerritsen" userId="8972d745286083e1" providerId="LiveId" clId="{3D51F512-BF46-4C00-A795-2BEB26D1EF1A}" dt="2025-05-21T08:28:09.011" v="446" actId="478"/>
          <ac:spMkLst>
            <pc:docMk/>
            <pc:sldMk cId="296301318" sldId="602"/>
            <ac:spMk id="22" creationId="{F44B5E32-F13A-0545-E46C-899B61DC6873}"/>
          </ac:spMkLst>
        </pc:spChg>
        <pc:spChg chg="add del mod">
          <ac:chgData name="Rob Gerritsen" userId="8972d745286083e1" providerId="LiveId" clId="{3D51F512-BF46-4C00-A795-2BEB26D1EF1A}" dt="2025-05-21T08:28:10.259" v="447" actId="478"/>
          <ac:spMkLst>
            <pc:docMk/>
            <pc:sldMk cId="296301318" sldId="602"/>
            <ac:spMk id="25" creationId="{6D3AF25F-2E13-947B-A0C7-94334AB4E383}"/>
          </ac:spMkLst>
        </pc:spChg>
        <pc:spChg chg="add del mod">
          <ac:chgData name="Rob Gerritsen" userId="8972d745286083e1" providerId="LiveId" clId="{3D51F512-BF46-4C00-A795-2BEB26D1EF1A}" dt="2025-05-21T08:28:11.251" v="448" actId="478"/>
          <ac:spMkLst>
            <pc:docMk/>
            <pc:sldMk cId="296301318" sldId="602"/>
            <ac:spMk id="28" creationId="{D212AC2E-8DA2-396F-BE65-B683B4735298}"/>
          </ac:spMkLst>
        </pc:spChg>
        <pc:spChg chg="add mod">
          <ac:chgData name="Rob Gerritsen" userId="8972d745286083e1" providerId="LiveId" clId="{3D51F512-BF46-4C00-A795-2BEB26D1EF1A}" dt="2025-05-21T08:28:12.961" v="449"/>
          <ac:spMkLst>
            <pc:docMk/>
            <pc:sldMk cId="296301318" sldId="602"/>
            <ac:spMk id="29" creationId="{E8D227B9-5E96-D0E7-09A1-630B49D88B34}"/>
          </ac:spMkLst>
        </pc:spChg>
        <pc:spChg chg="add mod">
          <ac:chgData name="Rob Gerritsen" userId="8972d745286083e1" providerId="LiveId" clId="{3D51F512-BF46-4C00-A795-2BEB26D1EF1A}" dt="2025-05-21T08:28:12.961" v="449"/>
          <ac:spMkLst>
            <pc:docMk/>
            <pc:sldMk cId="296301318" sldId="602"/>
            <ac:spMk id="30" creationId="{EC5B77E6-68E5-71D9-E4DA-4B3EBF7D9052}"/>
          </ac:spMkLst>
        </pc:spChg>
        <pc:spChg chg="add mod">
          <ac:chgData name="Rob Gerritsen" userId="8972d745286083e1" providerId="LiveId" clId="{3D51F512-BF46-4C00-A795-2BEB26D1EF1A}" dt="2025-05-21T08:28:12.961" v="449"/>
          <ac:spMkLst>
            <pc:docMk/>
            <pc:sldMk cId="296301318" sldId="602"/>
            <ac:spMk id="31" creationId="{E8E1B59E-694A-0ACD-4F9E-B3475FCBCF27}"/>
          </ac:spMkLst>
        </pc:spChg>
        <pc:picChg chg="add mod">
          <ac:chgData name="Rob Gerritsen" userId="8972d745286083e1" providerId="LiveId" clId="{3D51F512-BF46-4C00-A795-2BEB26D1EF1A}" dt="2025-05-21T08:28:02.483" v="440"/>
          <ac:picMkLst>
            <pc:docMk/>
            <pc:sldMk cId="296301318" sldId="602"/>
            <ac:picMk id="14" creationId="{A15F65AB-69E6-40A2-2362-E2D4B417DDE5}"/>
          </ac:picMkLst>
        </pc:picChg>
        <pc:picChg chg="add mod">
          <ac:chgData name="Rob Gerritsen" userId="8972d745286083e1" providerId="LiveId" clId="{3D51F512-BF46-4C00-A795-2BEB26D1EF1A}" dt="2025-05-21T08:28:02.483" v="440"/>
          <ac:picMkLst>
            <pc:docMk/>
            <pc:sldMk cId="296301318" sldId="602"/>
            <ac:picMk id="15" creationId="{E81BE70A-32A9-C73E-BF6B-BB745B7E5660}"/>
          </ac:picMkLst>
        </pc:picChg>
        <pc:picChg chg="add mod">
          <ac:chgData name="Rob Gerritsen" userId="8972d745286083e1" providerId="LiveId" clId="{3D51F512-BF46-4C00-A795-2BEB26D1EF1A}" dt="2025-05-21T08:28:05.139" v="443"/>
          <ac:picMkLst>
            <pc:docMk/>
            <pc:sldMk cId="296301318" sldId="602"/>
            <ac:picMk id="19" creationId="{76000E63-0C10-6A80-AF90-817B8BFC2AD0}"/>
          </ac:picMkLst>
        </pc:picChg>
        <pc:picChg chg="add mod">
          <ac:chgData name="Rob Gerritsen" userId="8972d745286083e1" providerId="LiveId" clId="{3D51F512-BF46-4C00-A795-2BEB26D1EF1A}" dt="2025-05-21T08:28:05.139" v="443"/>
          <ac:picMkLst>
            <pc:docMk/>
            <pc:sldMk cId="296301318" sldId="602"/>
            <ac:picMk id="20" creationId="{D3A9F4DA-16A9-15D3-EC77-F9E6A6D9ABC2}"/>
          </ac:picMkLst>
        </pc:picChg>
        <pc:picChg chg="add del">
          <ac:chgData name="Rob Gerritsen" userId="8972d745286083e1" providerId="LiveId" clId="{3D51F512-BF46-4C00-A795-2BEB26D1EF1A}" dt="2025-05-21T08:28:07.616" v="445" actId="478"/>
          <ac:picMkLst>
            <pc:docMk/>
            <pc:sldMk cId="296301318" sldId="602"/>
            <ac:picMk id="24" creationId="{F9DD5EAE-BE73-8A77-B9A0-B9892060690C}"/>
          </ac:picMkLst>
        </pc:picChg>
        <pc:picChg chg="add del">
          <ac:chgData name="Rob Gerritsen" userId="8972d745286083e1" providerId="LiveId" clId="{3D51F512-BF46-4C00-A795-2BEB26D1EF1A}" dt="2025-05-21T08:28:07.616" v="445" actId="478"/>
          <ac:picMkLst>
            <pc:docMk/>
            <pc:sldMk cId="296301318" sldId="602"/>
            <ac:picMk id="26" creationId="{20AD623D-6893-5EF4-A72E-31E4E15E4C57}"/>
          </ac:picMkLst>
        </pc:picChg>
        <pc:picChg chg="add mod">
          <ac:chgData name="Rob Gerritsen" userId="8972d745286083e1" providerId="LiveId" clId="{3D51F512-BF46-4C00-A795-2BEB26D1EF1A}" dt="2025-05-21T08:28:12.961" v="449"/>
          <ac:picMkLst>
            <pc:docMk/>
            <pc:sldMk cId="296301318" sldId="602"/>
            <ac:picMk id="32" creationId="{9CC8D7D3-F5CA-8664-EF86-7FEF2CB5BC83}"/>
          </ac:picMkLst>
        </pc:picChg>
        <pc:picChg chg="add mod">
          <ac:chgData name="Rob Gerritsen" userId="8972d745286083e1" providerId="LiveId" clId="{3D51F512-BF46-4C00-A795-2BEB26D1EF1A}" dt="2025-05-21T08:28:12.961" v="449"/>
          <ac:picMkLst>
            <pc:docMk/>
            <pc:sldMk cId="296301318" sldId="602"/>
            <ac:picMk id="33" creationId="{45F0CA36-E91B-FA36-F23B-1C8398D4D893}"/>
          </ac:picMkLst>
        </pc:picChg>
      </pc:sldChg>
      <pc:sldChg chg="add del setBg">
        <pc:chgData name="Rob Gerritsen" userId="8972d745286083e1" providerId="LiveId" clId="{3D51F512-BF46-4C00-A795-2BEB26D1EF1A}" dt="2025-05-21T08:28:24.726" v="451" actId="47"/>
        <pc:sldMkLst>
          <pc:docMk/>
          <pc:sldMk cId="489606239" sldId="60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764B9-D9DE-4DF2-AE58-89A7066BBFC8}" type="datetimeFigureOut">
              <a:rPr lang="nl-NL" smtClean="0"/>
              <a:t>21-5-2025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BCD5C-8338-46AB-9C8E-85CC7EBA57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7586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BCD5C-8338-46AB-9C8E-85CC7EBA57D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4384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38422D71-7993-8F4A-9636-5F29C603D932}"/>
              </a:ext>
            </a:extLst>
          </p:cNvPr>
          <p:cNvSpPr/>
          <p:nvPr userDrawn="1"/>
        </p:nvSpPr>
        <p:spPr>
          <a:xfrm>
            <a:off x="4207476" y="2372497"/>
            <a:ext cx="7982748" cy="4485503"/>
          </a:xfrm>
          <a:prstGeom prst="rect">
            <a:avLst/>
          </a:prstGeom>
          <a:solidFill>
            <a:srgbClr val="6F49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F5CD263-8430-5E42-9D99-ACAFF7B0C0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14712" y="2580640"/>
            <a:ext cx="7292622" cy="725311"/>
          </a:xfrm>
        </p:spPr>
        <p:txBody>
          <a:bodyPr anchor="ctr"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de titel in te voeren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968C8E3-9D6F-2C46-8401-B0157656D48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14713" y="3429001"/>
            <a:ext cx="7292622" cy="42164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 hier om een subtitel toe te voegen</a:t>
            </a:r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105A88C7-8F6B-C741-88C2-A20F0959F0EB}"/>
              </a:ext>
            </a:extLst>
          </p:cNvPr>
          <p:cNvGrpSpPr/>
          <p:nvPr userDrawn="1"/>
        </p:nvGrpSpPr>
        <p:grpSpPr>
          <a:xfrm>
            <a:off x="3372196" y="2568451"/>
            <a:ext cx="602668" cy="551629"/>
            <a:chOff x="6560240" y="3390176"/>
            <a:chExt cx="469777" cy="429992"/>
          </a:xfrm>
          <a:solidFill>
            <a:srgbClr val="6F4988"/>
          </a:solidFill>
        </p:grpSpPr>
        <p:sp>
          <p:nvSpPr>
            <p:cNvPr id="13" name="Vrije vorm 12">
              <a:extLst>
                <a:ext uri="{FF2B5EF4-FFF2-40B4-BE49-F238E27FC236}">
                  <a16:creationId xmlns:a16="http://schemas.microsoft.com/office/drawing/2014/main" id="{F38183CC-4854-D546-8373-FE4CF36C43FC}"/>
                </a:ext>
              </a:extLst>
            </p:cNvPr>
            <p:cNvSpPr/>
            <p:nvPr/>
          </p:nvSpPr>
          <p:spPr>
            <a:xfrm>
              <a:off x="6793199" y="3583224"/>
              <a:ext cx="236818" cy="236944"/>
            </a:xfrm>
            <a:custGeom>
              <a:avLst/>
              <a:gdLst>
                <a:gd name="connsiteX0" fmla="*/ 118409 w 236818"/>
                <a:gd name="connsiteY0" fmla="*/ 0 h 236944"/>
                <a:gd name="connsiteX1" fmla="*/ 0 w 236818"/>
                <a:gd name="connsiteY1" fmla="*/ 118472 h 236944"/>
                <a:gd name="connsiteX2" fmla="*/ 118409 w 236818"/>
                <a:gd name="connsiteY2" fmla="*/ 236945 h 236944"/>
                <a:gd name="connsiteX3" fmla="*/ 236818 w 236818"/>
                <a:gd name="connsiteY3" fmla="*/ 118472 h 236944"/>
                <a:gd name="connsiteX4" fmla="*/ 118409 w 236818"/>
                <a:gd name="connsiteY4" fmla="*/ 0 h 236944"/>
                <a:gd name="connsiteX5" fmla="*/ 118409 w 236818"/>
                <a:gd name="connsiteY5" fmla="*/ 173071 h 236944"/>
                <a:gd name="connsiteX6" fmla="*/ 63881 w 236818"/>
                <a:gd name="connsiteY6" fmla="*/ 118514 h 236944"/>
                <a:gd name="connsiteX7" fmla="*/ 118409 w 236818"/>
                <a:gd name="connsiteY7" fmla="*/ 63957 h 236944"/>
                <a:gd name="connsiteX8" fmla="*/ 172937 w 236818"/>
                <a:gd name="connsiteY8" fmla="*/ 118514 h 236944"/>
                <a:gd name="connsiteX9" fmla="*/ 118409 w 236818"/>
                <a:gd name="connsiteY9" fmla="*/ 173071 h 236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818" h="236944">
                  <a:moveTo>
                    <a:pt x="118409" y="0"/>
                  </a:moveTo>
                  <a:cubicBezTo>
                    <a:pt x="53013" y="0"/>
                    <a:pt x="0" y="53042"/>
                    <a:pt x="0" y="118472"/>
                  </a:cubicBezTo>
                  <a:cubicBezTo>
                    <a:pt x="0" y="183903"/>
                    <a:pt x="53013" y="236945"/>
                    <a:pt x="118409" y="236945"/>
                  </a:cubicBezTo>
                  <a:cubicBezTo>
                    <a:pt x="183805" y="236945"/>
                    <a:pt x="236818" y="183903"/>
                    <a:pt x="236818" y="118472"/>
                  </a:cubicBezTo>
                  <a:cubicBezTo>
                    <a:pt x="236818" y="53042"/>
                    <a:pt x="183805" y="0"/>
                    <a:pt x="118409" y="0"/>
                  </a:cubicBezTo>
                  <a:close/>
                  <a:moveTo>
                    <a:pt x="118409" y="173071"/>
                  </a:moveTo>
                  <a:cubicBezTo>
                    <a:pt x="88293" y="173071"/>
                    <a:pt x="63881" y="148646"/>
                    <a:pt x="63881" y="118514"/>
                  </a:cubicBezTo>
                  <a:cubicBezTo>
                    <a:pt x="63881" y="88382"/>
                    <a:pt x="88293" y="63957"/>
                    <a:pt x="118409" y="63957"/>
                  </a:cubicBezTo>
                  <a:cubicBezTo>
                    <a:pt x="148525" y="63957"/>
                    <a:pt x="172937" y="88382"/>
                    <a:pt x="172937" y="118514"/>
                  </a:cubicBezTo>
                  <a:cubicBezTo>
                    <a:pt x="172937" y="148646"/>
                    <a:pt x="148525" y="173071"/>
                    <a:pt x="118409" y="17307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5" name="Vrije vorm 24">
              <a:extLst>
                <a:ext uri="{FF2B5EF4-FFF2-40B4-BE49-F238E27FC236}">
                  <a16:creationId xmlns:a16="http://schemas.microsoft.com/office/drawing/2014/main" id="{3D27DB5C-9A0F-A340-B0C9-80D79453DE1D}"/>
                </a:ext>
              </a:extLst>
            </p:cNvPr>
            <p:cNvSpPr/>
            <p:nvPr/>
          </p:nvSpPr>
          <p:spPr>
            <a:xfrm>
              <a:off x="6560240" y="3390176"/>
              <a:ext cx="188792" cy="182513"/>
            </a:xfrm>
            <a:custGeom>
              <a:avLst/>
              <a:gdLst>
                <a:gd name="connsiteX0" fmla="*/ 5033 w 188792"/>
                <a:gd name="connsiteY0" fmla="*/ 175841 h 182513"/>
                <a:gd name="connsiteX1" fmla="*/ 839 w 188792"/>
                <a:gd name="connsiteY1" fmla="*/ 132363 h 182513"/>
                <a:gd name="connsiteX2" fmla="*/ 0 w 188792"/>
                <a:gd name="connsiteY2" fmla="*/ 90606 h 182513"/>
                <a:gd name="connsiteX3" fmla="*/ 839 w 188792"/>
                <a:gd name="connsiteY3" fmla="*/ 48640 h 182513"/>
                <a:gd name="connsiteX4" fmla="*/ 5033 w 188792"/>
                <a:gd name="connsiteY4" fmla="*/ 6673 h 182513"/>
                <a:gd name="connsiteX5" fmla="*/ 51844 w 188792"/>
                <a:gd name="connsiteY5" fmla="*/ 1679 h 182513"/>
                <a:gd name="connsiteX6" fmla="*/ 95256 w 188792"/>
                <a:gd name="connsiteY6" fmla="*/ 0 h 182513"/>
                <a:gd name="connsiteX7" fmla="*/ 138710 w 188792"/>
                <a:gd name="connsiteY7" fmla="*/ 1679 h 182513"/>
                <a:gd name="connsiteX8" fmla="*/ 183801 w 188792"/>
                <a:gd name="connsiteY8" fmla="*/ 6673 h 182513"/>
                <a:gd name="connsiteX9" fmla="*/ 187995 w 188792"/>
                <a:gd name="connsiteY9" fmla="*/ 48640 h 182513"/>
                <a:gd name="connsiteX10" fmla="*/ 188792 w 188792"/>
                <a:gd name="connsiteY10" fmla="*/ 90606 h 182513"/>
                <a:gd name="connsiteX11" fmla="*/ 187995 w 188792"/>
                <a:gd name="connsiteY11" fmla="*/ 132363 h 182513"/>
                <a:gd name="connsiteX12" fmla="*/ 183801 w 188792"/>
                <a:gd name="connsiteY12" fmla="*/ 175841 h 182513"/>
                <a:gd name="connsiteX13" fmla="*/ 139549 w 188792"/>
                <a:gd name="connsiteY13" fmla="*/ 180835 h 182513"/>
                <a:gd name="connsiteX14" fmla="*/ 96934 w 188792"/>
                <a:gd name="connsiteY14" fmla="*/ 182514 h 182513"/>
                <a:gd name="connsiteX15" fmla="*/ 51844 w 188792"/>
                <a:gd name="connsiteY15" fmla="*/ 180835 h 182513"/>
                <a:gd name="connsiteX16" fmla="*/ 5033 w 188792"/>
                <a:gd name="connsiteY16" fmla="*/ 175841 h 182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88792" h="182513">
                  <a:moveTo>
                    <a:pt x="5033" y="175841"/>
                  </a:moveTo>
                  <a:cubicBezTo>
                    <a:pt x="2697" y="161455"/>
                    <a:pt x="1296" y="146931"/>
                    <a:pt x="839" y="132363"/>
                  </a:cubicBezTo>
                  <a:cubicBezTo>
                    <a:pt x="252" y="116794"/>
                    <a:pt x="0" y="102987"/>
                    <a:pt x="0" y="90606"/>
                  </a:cubicBezTo>
                  <a:cubicBezTo>
                    <a:pt x="0" y="78226"/>
                    <a:pt x="252" y="64419"/>
                    <a:pt x="839" y="48640"/>
                  </a:cubicBezTo>
                  <a:cubicBezTo>
                    <a:pt x="1229" y="34568"/>
                    <a:pt x="2630" y="20543"/>
                    <a:pt x="5033" y="6673"/>
                  </a:cubicBezTo>
                  <a:cubicBezTo>
                    <a:pt x="19517" y="4435"/>
                    <a:pt x="35120" y="2770"/>
                    <a:pt x="51844" y="1679"/>
                  </a:cubicBezTo>
                  <a:cubicBezTo>
                    <a:pt x="68621" y="588"/>
                    <a:pt x="83008" y="0"/>
                    <a:pt x="95256" y="0"/>
                  </a:cubicBezTo>
                  <a:cubicBezTo>
                    <a:pt x="107504" y="0"/>
                    <a:pt x="121975" y="588"/>
                    <a:pt x="138710" y="1679"/>
                  </a:cubicBezTo>
                  <a:cubicBezTo>
                    <a:pt x="155446" y="2770"/>
                    <a:pt x="170420" y="4448"/>
                    <a:pt x="183801" y="6673"/>
                  </a:cubicBezTo>
                  <a:cubicBezTo>
                    <a:pt x="186183" y="20546"/>
                    <a:pt x="187584" y="34569"/>
                    <a:pt x="187995" y="48640"/>
                  </a:cubicBezTo>
                  <a:cubicBezTo>
                    <a:pt x="188528" y="64251"/>
                    <a:pt x="188792" y="78240"/>
                    <a:pt x="188792" y="90606"/>
                  </a:cubicBezTo>
                  <a:cubicBezTo>
                    <a:pt x="188792" y="102973"/>
                    <a:pt x="188528" y="116891"/>
                    <a:pt x="187995" y="132363"/>
                  </a:cubicBezTo>
                  <a:cubicBezTo>
                    <a:pt x="187517" y="146930"/>
                    <a:pt x="186116" y="161451"/>
                    <a:pt x="183801" y="175841"/>
                  </a:cubicBezTo>
                  <a:cubicBezTo>
                    <a:pt x="170433" y="178053"/>
                    <a:pt x="155685" y="179714"/>
                    <a:pt x="139549" y="180835"/>
                  </a:cubicBezTo>
                  <a:cubicBezTo>
                    <a:pt x="123359" y="181968"/>
                    <a:pt x="109182" y="182514"/>
                    <a:pt x="96934" y="182514"/>
                  </a:cubicBezTo>
                  <a:cubicBezTo>
                    <a:pt x="83541" y="182514"/>
                    <a:pt x="68508" y="181956"/>
                    <a:pt x="51844" y="180835"/>
                  </a:cubicBezTo>
                  <a:cubicBezTo>
                    <a:pt x="35179" y="179714"/>
                    <a:pt x="19575" y="178053"/>
                    <a:pt x="5033" y="17584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  <p:pic>
        <p:nvPicPr>
          <p:cNvPr id="30" name="Graphic 29">
            <a:extLst>
              <a:ext uri="{FF2B5EF4-FFF2-40B4-BE49-F238E27FC236}">
                <a16:creationId xmlns:a16="http://schemas.microsoft.com/office/drawing/2014/main" id="{BBB3B01F-9F5F-254F-9AF5-3C23F6CC3F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8664" y="333361"/>
            <a:ext cx="2362061" cy="738303"/>
          </a:xfrm>
          <a:prstGeom prst="rect">
            <a:avLst/>
          </a:prstGeom>
        </p:spPr>
      </p:pic>
      <p:sp>
        <p:nvSpPr>
          <p:cNvPr id="35" name="Tijdelijke aanduiding voor tekst 34" descr="Neem auteurs">
            <a:extLst>
              <a:ext uri="{FF2B5EF4-FFF2-40B4-BE49-F238E27FC236}">
                <a16:creationId xmlns:a16="http://schemas.microsoft.com/office/drawing/2014/main" id="{48189CF5-B2FF-9E49-9486-D996633CD0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3307" y="5846577"/>
            <a:ext cx="2630806" cy="234143"/>
          </a:xfrm>
        </p:spPr>
        <p:txBody>
          <a:bodyPr>
            <a:normAutofit/>
          </a:bodyPr>
          <a:lstStyle>
            <a:lvl1pPr marL="0" indent="0" algn="r">
              <a:buNone/>
              <a:defRPr lang="nl-NL" sz="1000" kern="1200" dirty="0">
                <a:solidFill>
                  <a:srgbClr val="6F498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nl-NL" dirty="0"/>
              <a:t>Klik hier om naam auteur(s) te bewerken</a:t>
            </a:r>
          </a:p>
        </p:txBody>
      </p:sp>
      <p:sp>
        <p:nvSpPr>
          <p:cNvPr id="36" name="Tijdelijke aanduiding voor tekst 34">
            <a:extLst>
              <a:ext uri="{FF2B5EF4-FFF2-40B4-BE49-F238E27FC236}">
                <a16:creationId xmlns:a16="http://schemas.microsoft.com/office/drawing/2014/main" id="{9145F1E6-D4FA-8646-973A-CA264C2FD0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3307" y="6068536"/>
            <a:ext cx="2630806" cy="234143"/>
          </a:xfrm>
        </p:spPr>
        <p:txBody>
          <a:bodyPr>
            <a:normAutofit/>
          </a:bodyPr>
          <a:lstStyle>
            <a:lvl1pPr marL="0" indent="0" algn="r">
              <a:buNone/>
              <a:defRPr lang="nl-NL" sz="1000" kern="1200" dirty="0">
                <a:solidFill>
                  <a:srgbClr val="6F498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nl-NL" dirty="0"/>
              <a:t>voeg hier datum toe (</a:t>
            </a:r>
            <a:r>
              <a:rPr lang="nl-NL" dirty="0" err="1"/>
              <a:t>dd</a:t>
            </a:r>
            <a:r>
              <a:rPr lang="nl-NL" dirty="0"/>
              <a:t> maand </a:t>
            </a:r>
            <a:r>
              <a:rPr lang="nl-NL" dirty="0" err="1"/>
              <a:t>jjj</a:t>
            </a:r>
            <a:r>
              <a:rPr lang="nl-NL" dirty="0"/>
              <a:t>)</a:t>
            </a:r>
          </a:p>
        </p:txBody>
      </p:sp>
      <p:sp>
        <p:nvSpPr>
          <p:cNvPr id="37" name="Tijdelijke aanduiding voor tekst 34">
            <a:extLst>
              <a:ext uri="{FF2B5EF4-FFF2-40B4-BE49-F238E27FC236}">
                <a16:creationId xmlns:a16="http://schemas.microsoft.com/office/drawing/2014/main" id="{8DDB8A8C-89C2-A741-B269-77809654FE9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23307" y="6290496"/>
            <a:ext cx="2630806" cy="234143"/>
          </a:xfrm>
        </p:spPr>
        <p:txBody>
          <a:bodyPr>
            <a:normAutofit/>
          </a:bodyPr>
          <a:lstStyle>
            <a:lvl1pPr marL="0" indent="0" algn="r">
              <a:buNone/>
              <a:defRPr lang="nl-NL" sz="1000" kern="1200" dirty="0">
                <a:solidFill>
                  <a:srgbClr val="6F498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nl-NL" dirty="0"/>
              <a:t> voeg hier een versienummer toe</a:t>
            </a:r>
          </a:p>
        </p:txBody>
      </p:sp>
      <p:sp>
        <p:nvSpPr>
          <p:cNvPr id="43" name="Tijdelijke aanduiding voor tekst 42">
            <a:extLst>
              <a:ext uri="{FF2B5EF4-FFF2-40B4-BE49-F238E27FC236}">
                <a16:creationId xmlns:a16="http://schemas.microsoft.com/office/drawing/2014/main" id="{70A2F176-9EA6-5448-8233-87D084B585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14712" y="4053863"/>
            <a:ext cx="7292622" cy="2470775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Ruimte voor een korte samenvatting van de presentatie (optioneel)</a:t>
            </a:r>
          </a:p>
        </p:txBody>
      </p:sp>
      <p:sp>
        <p:nvSpPr>
          <p:cNvPr id="45" name="Tijdelijke aanduiding voor afbeelding 44">
            <a:extLst>
              <a:ext uri="{FF2B5EF4-FFF2-40B4-BE49-F238E27FC236}">
                <a16:creationId xmlns:a16="http://schemas.microsoft.com/office/drawing/2014/main" id="{2BF3ABE0-89DA-094A-BE5E-62259D40E88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726805" y="333361"/>
            <a:ext cx="3200400" cy="73830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l-NL" dirty="0"/>
              <a:t>Optioneel hier het logo van netwerk/gebruikersgroep</a:t>
            </a:r>
          </a:p>
        </p:txBody>
      </p:sp>
    </p:spTree>
    <p:extLst>
      <p:ext uri="{BB962C8B-B14F-4D97-AF65-F5344CB8AC3E}">
        <p14:creationId xmlns:p14="http://schemas.microsoft.com/office/powerpoint/2010/main" val="283996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hoek 21">
            <a:extLst>
              <a:ext uri="{FF2B5EF4-FFF2-40B4-BE49-F238E27FC236}">
                <a16:creationId xmlns:a16="http://schemas.microsoft.com/office/drawing/2014/main" id="{E10F817C-C4C4-B242-86B8-A8458A82E44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34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C3BB32-AEEA-8C49-AF0D-82BDAA6AA7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25505" y="2309040"/>
            <a:ext cx="5653225" cy="1218813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afsluiting bewerken</a:t>
            </a:r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1FE34544-4CC9-FA41-AE1F-B119CE8008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11" name="MBO Digitaal is een platform van MBO Raad voor samenwerking aan digitalisering in het mbo. MBO Digitaal werkt samen met alle mbo-instellingen en heeft sterke banden met MBO Voorzieningen, Kennisnet en SURF.">
            <a:extLst>
              <a:ext uri="{FF2B5EF4-FFF2-40B4-BE49-F238E27FC236}">
                <a16:creationId xmlns:a16="http://schemas.microsoft.com/office/drawing/2014/main" id="{E50BD36D-DC91-504C-9FE1-14E34B13CBDC}"/>
              </a:ext>
            </a:extLst>
          </p:cNvPr>
          <p:cNvSpPr txBox="1">
            <a:spLocks noGrp="1"/>
          </p:cNvSpPr>
          <p:nvPr>
            <p:ph type="subTitle" sz="quarter" idx="1" hasCustomPrompt="1"/>
          </p:nvPr>
        </p:nvSpPr>
        <p:spPr>
          <a:xfrm>
            <a:off x="455083" y="5298017"/>
            <a:ext cx="2143303" cy="7382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1901904">
              <a:lnSpc>
                <a:spcPct val="120000"/>
              </a:lnSpc>
              <a:spcBef>
                <a:spcPts val="3500"/>
              </a:spcBef>
              <a:buNone/>
              <a:defRPr sz="700" b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r>
              <a:rPr dirty="0"/>
              <a:t>MBO </a:t>
            </a:r>
            <a:r>
              <a:rPr dirty="0" err="1"/>
              <a:t>Digitaal</a:t>
            </a:r>
            <a:r>
              <a:rPr dirty="0"/>
              <a:t> is </a:t>
            </a:r>
            <a:r>
              <a:rPr dirty="0" err="1"/>
              <a:t>een</a:t>
            </a:r>
            <a:r>
              <a:rPr dirty="0"/>
              <a:t> platform van</a:t>
            </a:r>
            <a:r>
              <a:rPr lang="nl-NL" dirty="0"/>
              <a:t> de</a:t>
            </a:r>
            <a:r>
              <a:rPr dirty="0"/>
              <a:t> MBO </a:t>
            </a:r>
            <a:r>
              <a:rPr dirty="0" err="1"/>
              <a:t>Raad</a:t>
            </a:r>
            <a:r>
              <a:rPr dirty="0"/>
              <a:t> </a:t>
            </a:r>
            <a:r>
              <a:rPr dirty="0" err="1"/>
              <a:t>voor</a:t>
            </a:r>
            <a:r>
              <a:rPr dirty="0"/>
              <a:t> </a:t>
            </a:r>
            <a:r>
              <a:rPr dirty="0" err="1"/>
              <a:t>samenwerking</a:t>
            </a:r>
            <a:r>
              <a:rPr dirty="0"/>
              <a:t> </a:t>
            </a:r>
            <a:r>
              <a:rPr dirty="0" err="1"/>
              <a:t>aan</a:t>
            </a:r>
            <a:r>
              <a:rPr dirty="0"/>
              <a:t> </a:t>
            </a:r>
            <a:r>
              <a:rPr dirty="0" err="1"/>
              <a:t>digitalisering</a:t>
            </a:r>
            <a:r>
              <a:rPr dirty="0"/>
              <a:t> in het </a:t>
            </a:r>
            <a:r>
              <a:rPr dirty="0" err="1"/>
              <a:t>mbo</a:t>
            </a:r>
            <a:r>
              <a:rPr dirty="0"/>
              <a:t>. MBO </a:t>
            </a:r>
            <a:r>
              <a:rPr dirty="0" err="1"/>
              <a:t>Digitaal</a:t>
            </a:r>
            <a:r>
              <a:rPr dirty="0"/>
              <a:t> </a:t>
            </a:r>
            <a:r>
              <a:rPr dirty="0" err="1"/>
              <a:t>werkt</a:t>
            </a:r>
            <a:r>
              <a:rPr dirty="0"/>
              <a:t> </a:t>
            </a:r>
            <a:r>
              <a:rPr dirty="0" err="1"/>
              <a:t>samen</a:t>
            </a:r>
            <a:r>
              <a:rPr dirty="0"/>
              <a:t> met alle </a:t>
            </a:r>
            <a:r>
              <a:rPr dirty="0" err="1"/>
              <a:t>mbo-instellingen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heeft</a:t>
            </a:r>
            <a:r>
              <a:rPr dirty="0"/>
              <a:t> </a:t>
            </a:r>
            <a:r>
              <a:rPr dirty="0" err="1"/>
              <a:t>sterke</a:t>
            </a:r>
            <a:r>
              <a:rPr dirty="0"/>
              <a:t> </a:t>
            </a:r>
            <a:r>
              <a:rPr dirty="0" err="1"/>
              <a:t>banden</a:t>
            </a:r>
            <a:r>
              <a:rPr dirty="0"/>
              <a:t> met MBO </a:t>
            </a:r>
            <a:r>
              <a:rPr dirty="0" err="1"/>
              <a:t>Voorzieningen</a:t>
            </a:r>
            <a:r>
              <a:rPr dirty="0"/>
              <a:t>, </a:t>
            </a:r>
            <a:r>
              <a:rPr dirty="0" err="1"/>
              <a:t>Kennisnet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SURF. </a:t>
            </a:r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E2770C0C-DA9F-9C48-B14F-902147353C6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26200" y="3678238"/>
            <a:ext cx="5653088" cy="271303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Vrije opmaakruimte om bv contactinformatie te plaatsen en/of aanvullende informatiebronnen)</a:t>
            </a:r>
          </a:p>
        </p:txBody>
      </p:sp>
    </p:spTree>
    <p:extLst>
      <p:ext uri="{BB962C8B-B14F-4D97-AF65-F5344CB8AC3E}">
        <p14:creationId xmlns:p14="http://schemas.microsoft.com/office/powerpoint/2010/main" val="718561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hoek 21">
            <a:extLst>
              <a:ext uri="{FF2B5EF4-FFF2-40B4-BE49-F238E27FC236}">
                <a16:creationId xmlns:a16="http://schemas.microsoft.com/office/drawing/2014/main" id="{E10F817C-C4C4-B242-86B8-A8458A82E44C}"/>
              </a:ext>
            </a:extLst>
          </p:cNvPr>
          <p:cNvSpPr/>
          <p:nvPr userDrawn="1"/>
        </p:nvSpPr>
        <p:spPr>
          <a:xfrm>
            <a:off x="0" y="0"/>
            <a:ext cx="12192000" cy="2378676"/>
          </a:xfrm>
          <a:prstGeom prst="rect">
            <a:avLst/>
          </a:prstGeom>
          <a:solidFill>
            <a:srgbClr val="1A7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C3BB32-AEEA-8C49-AF0D-82BDAA6AA7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46629" y="1271073"/>
            <a:ext cx="9123234" cy="1113781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de agendatitel toe te voegen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9D058A-EECA-A54A-BB0C-510CC520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21-5-2025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8004DF-F4FA-404E-A56C-3717C54EB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99757F-5688-EA47-B9F9-6DB6A90E0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‹nr.›</a:t>
            </a:fld>
            <a:endParaRPr lang="nl-NL"/>
          </a:p>
        </p:txBody>
      </p:sp>
      <p:grpSp>
        <p:nvGrpSpPr>
          <p:cNvPr id="19" name="Groep 18">
            <a:extLst>
              <a:ext uri="{FF2B5EF4-FFF2-40B4-BE49-F238E27FC236}">
                <a16:creationId xmlns:a16="http://schemas.microsoft.com/office/drawing/2014/main" id="{0F61B493-D1C4-DE4C-917C-2090CDEF8E1C}"/>
              </a:ext>
            </a:extLst>
          </p:cNvPr>
          <p:cNvGrpSpPr/>
          <p:nvPr userDrawn="1"/>
        </p:nvGrpSpPr>
        <p:grpSpPr>
          <a:xfrm>
            <a:off x="181924" y="2549613"/>
            <a:ext cx="481499" cy="440721"/>
            <a:chOff x="11795908" y="4351427"/>
            <a:chExt cx="469777" cy="429992"/>
          </a:xfrm>
          <a:solidFill>
            <a:srgbClr val="1A7399"/>
          </a:solidFill>
        </p:grpSpPr>
        <p:sp>
          <p:nvSpPr>
            <p:cNvPr id="20" name="Vrije vorm 19">
              <a:extLst>
                <a:ext uri="{FF2B5EF4-FFF2-40B4-BE49-F238E27FC236}">
                  <a16:creationId xmlns:a16="http://schemas.microsoft.com/office/drawing/2014/main" id="{E3E1F7E5-6319-684F-BB6F-673A19C8A03B}"/>
                </a:ext>
              </a:extLst>
            </p:cNvPr>
            <p:cNvSpPr/>
            <p:nvPr/>
          </p:nvSpPr>
          <p:spPr>
            <a:xfrm>
              <a:off x="12028867" y="4544475"/>
              <a:ext cx="236818" cy="236944"/>
            </a:xfrm>
            <a:custGeom>
              <a:avLst/>
              <a:gdLst>
                <a:gd name="connsiteX0" fmla="*/ 118409 w 236818"/>
                <a:gd name="connsiteY0" fmla="*/ 0 h 236944"/>
                <a:gd name="connsiteX1" fmla="*/ 0 w 236818"/>
                <a:gd name="connsiteY1" fmla="*/ 118472 h 236944"/>
                <a:gd name="connsiteX2" fmla="*/ 118409 w 236818"/>
                <a:gd name="connsiteY2" fmla="*/ 236945 h 236944"/>
                <a:gd name="connsiteX3" fmla="*/ 236818 w 236818"/>
                <a:gd name="connsiteY3" fmla="*/ 118472 h 236944"/>
                <a:gd name="connsiteX4" fmla="*/ 118409 w 236818"/>
                <a:gd name="connsiteY4" fmla="*/ 0 h 236944"/>
                <a:gd name="connsiteX5" fmla="*/ 118409 w 236818"/>
                <a:gd name="connsiteY5" fmla="*/ 173071 h 236944"/>
                <a:gd name="connsiteX6" fmla="*/ 63881 w 236818"/>
                <a:gd name="connsiteY6" fmla="*/ 118514 h 236944"/>
                <a:gd name="connsiteX7" fmla="*/ 118409 w 236818"/>
                <a:gd name="connsiteY7" fmla="*/ 63957 h 236944"/>
                <a:gd name="connsiteX8" fmla="*/ 172937 w 236818"/>
                <a:gd name="connsiteY8" fmla="*/ 118514 h 236944"/>
                <a:gd name="connsiteX9" fmla="*/ 118409 w 236818"/>
                <a:gd name="connsiteY9" fmla="*/ 173071 h 236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818" h="236944">
                  <a:moveTo>
                    <a:pt x="118409" y="0"/>
                  </a:moveTo>
                  <a:cubicBezTo>
                    <a:pt x="53013" y="0"/>
                    <a:pt x="0" y="53042"/>
                    <a:pt x="0" y="118472"/>
                  </a:cubicBezTo>
                  <a:cubicBezTo>
                    <a:pt x="0" y="183903"/>
                    <a:pt x="53013" y="236945"/>
                    <a:pt x="118409" y="236945"/>
                  </a:cubicBezTo>
                  <a:cubicBezTo>
                    <a:pt x="183805" y="236945"/>
                    <a:pt x="236818" y="183903"/>
                    <a:pt x="236818" y="118472"/>
                  </a:cubicBezTo>
                  <a:cubicBezTo>
                    <a:pt x="236818" y="53042"/>
                    <a:pt x="183805" y="0"/>
                    <a:pt x="118409" y="0"/>
                  </a:cubicBezTo>
                  <a:close/>
                  <a:moveTo>
                    <a:pt x="118409" y="173071"/>
                  </a:moveTo>
                  <a:cubicBezTo>
                    <a:pt x="88293" y="173071"/>
                    <a:pt x="63881" y="148646"/>
                    <a:pt x="63881" y="118514"/>
                  </a:cubicBezTo>
                  <a:cubicBezTo>
                    <a:pt x="63881" y="88382"/>
                    <a:pt x="88293" y="63957"/>
                    <a:pt x="118409" y="63957"/>
                  </a:cubicBezTo>
                  <a:cubicBezTo>
                    <a:pt x="148525" y="63957"/>
                    <a:pt x="172937" y="88382"/>
                    <a:pt x="172937" y="118514"/>
                  </a:cubicBezTo>
                  <a:cubicBezTo>
                    <a:pt x="172937" y="148646"/>
                    <a:pt x="148525" y="173071"/>
                    <a:pt x="118409" y="17307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1" name="Vrije vorm 20">
              <a:extLst>
                <a:ext uri="{FF2B5EF4-FFF2-40B4-BE49-F238E27FC236}">
                  <a16:creationId xmlns:a16="http://schemas.microsoft.com/office/drawing/2014/main" id="{899C1E92-749B-D64E-89ED-BBE69615825C}"/>
                </a:ext>
              </a:extLst>
            </p:cNvPr>
            <p:cNvSpPr/>
            <p:nvPr/>
          </p:nvSpPr>
          <p:spPr>
            <a:xfrm>
              <a:off x="11795908" y="4351427"/>
              <a:ext cx="188792" cy="182513"/>
            </a:xfrm>
            <a:custGeom>
              <a:avLst/>
              <a:gdLst>
                <a:gd name="connsiteX0" fmla="*/ 5033 w 188792"/>
                <a:gd name="connsiteY0" fmla="*/ 175841 h 182513"/>
                <a:gd name="connsiteX1" fmla="*/ 839 w 188792"/>
                <a:gd name="connsiteY1" fmla="*/ 132363 h 182513"/>
                <a:gd name="connsiteX2" fmla="*/ 0 w 188792"/>
                <a:gd name="connsiteY2" fmla="*/ 90606 h 182513"/>
                <a:gd name="connsiteX3" fmla="*/ 839 w 188792"/>
                <a:gd name="connsiteY3" fmla="*/ 48640 h 182513"/>
                <a:gd name="connsiteX4" fmla="*/ 5033 w 188792"/>
                <a:gd name="connsiteY4" fmla="*/ 6673 h 182513"/>
                <a:gd name="connsiteX5" fmla="*/ 51844 w 188792"/>
                <a:gd name="connsiteY5" fmla="*/ 1679 h 182513"/>
                <a:gd name="connsiteX6" fmla="*/ 95256 w 188792"/>
                <a:gd name="connsiteY6" fmla="*/ 0 h 182513"/>
                <a:gd name="connsiteX7" fmla="*/ 138710 w 188792"/>
                <a:gd name="connsiteY7" fmla="*/ 1679 h 182513"/>
                <a:gd name="connsiteX8" fmla="*/ 183801 w 188792"/>
                <a:gd name="connsiteY8" fmla="*/ 6673 h 182513"/>
                <a:gd name="connsiteX9" fmla="*/ 187995 w 188792"/>
                <a:gd name="connsiteY9" fmla="*/ 48640 h 182513"/>
                <a:gd name="connsiteX10" fmla="*/ 188792 w 188792"/>
                <a:gd name="connsiteY10" fmla="*/ 90606 h 182513"/>
                <a:gd name="connsiteX11" fmla="*/ 187995 w 188792"/>
                <a:gd name="connsiteY11" fmla="*/ 132363 h 182513"/>
                <a:gd name="connsiteX12" fmla="*/ 183801 w 188792"/>
                <a:gd name="connsiteY12" fmla="*/ 175841 h 182513"/>
                <a:gd name="connsiteX13" fmla="*/ 139549 w 188792"/>
                <a:gd name="connsiteY13" fmla="*/ 180835 h 182513"/>
                <a:gd name="connsiteX14" fmla="*/ 96934 w 188792"/>
                <a:gd name="connsiteY14" fmla="*/ 182514 h 182513"/>
                <a:gd name="connsiteX15" fmla="*/ 51844 w 188792"/>
                <a:gd name="connsiteY15" fmla="*/ 180835 h 182513"/>
                <a:gd name="connsiteX16" fmla="*/ 5033 w 188792"/>
                <a:gd name="connsiteY16" fmla="*/ 175841 h 182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88792" h="182513">
                  <a:moveTo>
                    <a:pt x="5033" y="175841"/>
                  </a:moveTo>
                  <a:cubicBezTo>
                    <a:pt x="2697" y="161455"/>
                    <a:pt x="1296" y="146931"/>
                    <a:pt x="839" y="132363"/>
                  </a:cubicBezTo>
                  <a:cubicBezTo>
                    <a:pt x="252" y="116794"/>
                    <a:pt x="0" y="102987"/>
                    <a:pt x="0" y="90606"/>
                  </a:cubicBezTo>
                  <a:cubicBezTo>
                    <a:pt x="0" y="78226"/>
                    <a:pt x="252" y="64419"/>
                    <a:pt x="839" y="48640"/>
                  </a:cubicBezTo>
                  <a:cubicBezTo>
                    <a:pt x="1229" y="34568"/>
                    <a:pt x="2630" y="20543"/>
                    <a:pt x="5033" y="6673"/>
                  </a:cubicBezTo>
                  <a:cubicBezTo>
                    <a:pt x="19517" y="4435"/>
                    <a:pt x="35120" y="2770"/>
                    <a:pt x="51844" y="1679"/>
                  </a:cubicBezTo>
                  <a:cubicBezTo>
                    <a:pt x="68621" y="588"/>
                    <a:pt x="83008" y="0"/>
                    <a:pt x="95256" y="0"/>
                  </a:cubicBezTo>
                  <a:cubicBezTo>
                    <a:pt x="107504" y="0"/>
                    <a:pt x="121975" y="588"/>
                    <a:pt x="138710" y="1679"/>
                  </a:cubicBezTo>
                  <a:cubicBezTo>
                    <a:pt x="155446" y="2770"/>
                    <a:pt x="170420" y="4448"/>
                    <a:pt x="183801" y="6673"/>
                  </a:cubicBezTo>
                  <a:cubicBezTo>
                    <a:pt x="186183" y="20546"/>
                    <a:pt x="187584" y="34569"/>
                    <a:pt x="187995" y="48640"/>
                  </a:cubicBezTo>
                  <a:cubicBezTo>
                    <a:pt x="188528" y="64251"/>
                    <a:pt x="188792" y="78240"/>
                    <a:pt x="188792" y="90606"/>
                  </a:cubicBezTo>
                  <a:cubicBezTo>
                    <a:pt x="188792" y="102973"/>
                    <a:pt x="188528" y="116891"/>
                    <a:pt x="187995" y="132363"/>
                  </a:cubicBezTo>
                  <a:cubicBezTo>
                    <a:pt x="187517" y="146930"/>
                    <a:pt x="186116" y="161451"/>
                    <a:pt x="183801" y="175841"/>
                  </a:cubicBezTo>
                  <a:cubicBezTo>
                    <a:pt x="170433" y="178053"/>
                    <a:pt x="155685" y="179714"/>
                    <a:pt x="139549" y="180835"/>
                  </a:cubicBezTo>
                  <a:cubicBezTo>
                    <a:pt x="123359" y="181968"/>
                    <a:pt x="109182" y="182514"/>
                    <a:pt x="96934" y="182514"/>
                  </a:cubicBezTo>
                  <a:cubicBezTo>
                    <a:pt x="83541" y="182514"/>
                    <a:pt x="68508" y="181956"/>
                    <a:pt x="51844" y="180835"/>
                  </a:cubicBezTo>
                  <a:cubicBezTo>
                    <a:pt x="35179" y="179714"/>
                    <a:pt x="19575" y="178053"/>
                    <a:pt x="5033" y="17584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  <p:pic>
        <p:nvPicPr>
          <p:cNvPr id="23" name="Graphic 22">
            <a:extLst>
              <a:ext uri="{FF2B5EF4-FFF2-40B4-BE49-F238E27FC236}">
                <a16:creationId xmlns:a16="http://schemas.microsoft.com/office/drawing/2014/main" id="{1FE34544-4CC9-FA41-AE1F-B119CE8008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3C5ECD77-153E-F04B-9499-26E0417DB8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46338" y="2747963"/>
            <a:ext cx="9123362" cy="3186112"/>
          </a:xfrm>
        </p:spPr>
        <p:txBody>
          <a:bodyPr>
            <a:normAutofit/>
          </a:bodyPr>
          <a:lstStyle>
            <a:lvl1pPr marL="457200" indent="-457200">
              <a:buFont typeface="+mj-lt"/>
              <a:buAutoNum type="arabicPeriod"/>
              <a:defRPr sz="2000"/>
            </a:lvl1pPr>
          </a:lstStyle>
          <a:p>
            <a:pPr lvl="0"/>
            <a:r>
              <a:rPr lang="nl-NL" dirty="0"/>
              <a:t>Voeg hier de agendapunten toe</a:t>
            </a:r>
          </a:p>
        </p:txBody>
      </p:sp>
    </p:spTree>
    <p:extLst>
      <p:ext uri="{BB962C8B-B14F-4D97-AF65-F5344CB8AC3E}">
        <p14:creationId xmlns:p14="http://schemas.microsoft.com/office/powerpoint/2010/main" val="2321888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 met plaa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FE67E2F1-AC18-4046-82AE-23FC35C99849}"/>
              </a:ext>
            </a:extLst>
          </p:cNvPr>
          <p:cNvSpPr/>
          <p:nvPr userDrawn="1"/>
        </p:nvSpPr>
        <p:spPr>
          <a:xfrm>
            <a:off x="9651999" y="2511778"/>
            <a:ext cx="2549513" cy="4346222"/>
          </a:xfrm>
          <a:prstGeom prst="rect">
            <a:avLst/>
          </a:prstGeom>
          <a:solidFill>
            <a:srgbClr val="1A7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786492-568E-174F-BD71-1B6DC0B21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4865" y="1811250"/>
            <a:ext cx="8477622" cy="408719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FB505-49CC-FE45-B0BE-0F2A346C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21-5-2025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FC970-B3F0-5340-9044-35CB15F0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3E2A3E-71F0-D84E-822A-9E26EAAF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3B066F10-F777-0E42-8958-132D6BAF2B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4865" y="799086"/>
            <a:ext cx="8477623" cy="869246"/>
          </a:xfrm>
        </p:spPr>
        <p:txBody>
          <a:bodyPr/>
          <a:lstStyle/>
          <a:p>
            <a:r>
              <a:rPr lang="nl-NL" dirty="0"/>
              <a:t>Klik om de titel te bewerken</a:t>
            </a:r>
          </a:p>
        </p:txBody>
      </p:sp>
      <p:sp>
        <p:nvSpPr>
          <p:cNvPr id="14" name="Tijdelijke aanduiding voor afbeelding 13">
            <a:extLst>
              <a:ext uri="{FF2B5EF4-FFF2-40B4-BE49-F238E27FC236}">
                <a16:creationId xmlns:a16="http://schemas.microsoft.com/office/drawing/2014/main" id="{58CA97B2-98F1-F94B-8A0D-5768D5B74E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652000" y="0"/>
            <a:ext cx="2540000" cy="251142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l-NL" dirty="0"/>
              <a:t>Voeg hier optioneel een illustratie toe</a:t>
            </a:r>
          </a:p>
        </p:txBody>
      </p:sp>
      <p:grpSp>
        <p:nvGrpSpPr>
          <p:cNvPr id="44" name="Groep 43">
            <a:extLst>
              <a:ext uri="{FF2B5EF4-FFF2-40B4-BE49-F238E27FC236}">
                <a16:creationId xmlns:a16="http://schemas.microsoft.com/office/drawing/2014/main" id="{57ED7951-D290-8140-83FB-73E10E62C356}"/>
              </a:ext>
            </a:extLst>
          </p:cNvPr>
          <p:cNvGrpSpPr/>
          <p:nvPr userDrawn="1"/>
        </p:nvGrpSpPr>
        <p:grpSpPr>
          <a:xfrm>
            <a:off x="9793110" y="2654343"/>
            <a:ext cx="469777" cy="429992"/>
            <a:chOff x="11795908" y="4351427"/>
            <a:chExt cx="469777" cy="429992"/>
          </a:xfrm>
        </p:grpSpPr>
        <p:sp>
          <p:nvSpPr>
            <p:cNvPr id="31" name="Vrije vorm 30">
              <a:extLst>
                <a:ext uri="{FF2B5EF4-FFF2-40B4-BE49-F238E27FC236}">
                  <a16:creationId xmlns:a16="http://schemas.microsoft.com/office/drawing/2014/main" id="{6B14072F-1007-D346-810F-335ACAACF58B}"/>
                </a:ext>
              </a:extLst>
            </p:cNvPr>
            <p:cNvSpPr/>
            <p:nvPr/>
          </p:nvSpPr>
          <p:spPr>
            <a:xfrm>
              <a:off x="12028867" y="4544475"/>
              <a:ext cx="236818" cy="236944"/>
            </a:xfrm>
            <a:custGeom>
              <a:avLst/>
              <a:gdLst>
                <a:gd name="connsiteX0" fmla="*/ 118409 w 236818"/>
                <a:gd name="connsiteY0" fmla="*/ 0 h 236944"/>
                <a:gd name="connsiteX1" fmla="*/ 0 w 236818"/>
                <a:gd name="connsiteY1" fmla="*/ 118472 h 236944"/>
                <a:gd name="connsiteX2" fmla="*/ 118409 w 236818"/>
                <a:gd name="connsiteY2" fmla="*/ 236945 h 236944"/>
                <a:gd name="connsiteX3" fmla="*/ 236818 w 236818"/>
                <a:gd name="connsiteY3" fmla="*/ 118472 h 236944"/>
                <a:gd name="connsiteX4" fmla="*/ 118409 w 236818"/>
                <a:gd name="connsiteY4" fmla="*/ 0 h 236944"/>
                <a:gd name="connsiteX5" fmla="*/ 118409 w 236818"/>
                <a:gd name="connsiteY5" fmla="*/ 173071 h 236944"/>
                <a:gd name="connsiteX6" fmla="*/ 63881 w 236818"/>
                <a:gd name="connsiteY6" fmla="*/ 118514 h 236944"/>
                <a:gd name="connsiteX7" fmla="*/ 118409 w 236818"/>
                <a:gd name="connsiteY7" fmla="*/ 63957 h 236944"/>
                <a:gd name="connsiteX8" fmla="*/ 172937 w 236818"/>
                <a:gd name="connsiteY8" fmla="*/ 118514 h 236944"/>
                <a:gd name="connsiteX9" fmla="*/ 118409 w 236818"/>
                <a:gd name="connsiteY9" fmla="*/ 173071 h 236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818" h="236944">
                  <a:moveTo>
                    <a:pt x="118409" y="0"/>
                  </a:moveTo>
                  <a:cubicBezTo>
                    <a:pt x="53013" y="0"/>
                    <a:pt x="0" y="53042"/>
                    <a:pt x="0" y="118472"/>
                  </a:cubicBezTo>
                  <a:cubicBezTo>
                    <a:pt x="0" y="183903"/>
                    <a:pt x="53013" y="236945"/>
                    <a:pt x="118409" y="236945"/>
                  </a:cubicBezTo>
                  <a:cubicBezTo>
                    <a:pt x="183805" y="236945"/>
                    <a:pt x="236818" y="183903"/>
                    <a:pt x="236818" y="118472"/>
                  </a:cubicBezTo>
                  <a:cubicBezTo>
                    <a:pt x="236818" y="53042"/>
                    <a:pt x="183805" y="0"/>
                    <a:pt x="118409" y="0"/>
                  </a:cubicBezTo>
                  <a:close/>
                  <a:moveTo>
                    <a:pt x="118409" y="173071"/>
                  </a:moveTo>
                  <a:cubicBezTo>
                    <a:pt x="88293" y="173071"/>
                    <a:pt x="63881" y="148646"/>
                    <a:pt x="63881" y="118514"/>
                  </a:cubicBezTo>
                  <a:cubicBezTo>
                    <a:pt x="63881" y="88382"/>
                    <a:pt x="88293" y="63957"/>
                    <a:pt x="118409" y="63957"/>
                  </a:cubicBezTo>
                  <a:cubicBezTo>
                    <a:pt x="148525" y="63957"/>
                    <a:pt x="172937" y="88382"/>
                    <a:pt x="172937" y="118514"/>
                  </a:cubicBezTo>
                  <a:cubicBezTo>
                    <a:pt x="172937" y="148646"/>
                    <a:pt x="148525" y="173071"/>
                    <a:pt x="118409" y="173071"/>
                  </a:cubicBezTo>
                  <a:close/>
                </a:path>
              </a:pathLst>
            </a:custGeom>
            <a:solidFill>
              <a:srgbClr val="FFFFFF"/>
            </a:solidFill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43" name="Vrije vorm 42">
              <a:extLst>
                <a:ext uri="{FF2B5EF4-FFF2-40B4-BE49-F238E27FC236}">
                  <a16:creationId xmlns:a16="http://schemas.microsoft.com/office/drawing/2014/main" id="{E13F7887-7596-924F-BDE0-FC6CA2DA445F}"/>
                </a:ext>
              </a:extLst>
            </p:cNvPr>
            <p:cNvSpPr/>
            <p:nvPr/>
          </p:nvSpPr>
          <p:spPr>
            <a:xfrm>
              <a:off x="11795908" y="4351427"/>
              <a:ext cx="188792" cy="182513"/>
            </a:xfrm>
            <a:custGeom>
              <a:avLst/>
              <a:gdLst>
                <a:gd name="connsiteX0" fmla="*/ 5033 w 188792"/>
                <a:gd name="connsiteY0" fmla="*/ 175841 h 182513"/>
                <a:gd name="connsiteX1" fmla="*/ 839 w 188792"/>
                <a:gd name="connsiteY1" fmla="*/ 132363 h 182513"/>
                <a:gd name="connsiteX2" fmla="*/ 0 w 188792"/>
                <a:gd name="connsiteY2" fmla="*/ 90606 h 182513"/>
                <a:gd name="connsiteX3" fmla="*/ 839 w 188792"/>
                <a:gd name="connsiteY3" fmla="*/ 48640 h 182513"/>
                <a:gd name="connsiteX4" fmla="*/ 5033 w 188792"/>
                <a:gd name="connsiteY4" fmla="*/ 6673 h 182513"/>
                <a:gd name="connsiteX5" fmla="*/ 51844 w 188792"/>
                <a:gd name="connsiteY5" fmla="*/ 1679 h 182513"/>
                <a:gd name="connsiteX6" fmla="*/ 95256 w 188792"/>
                <a:gd name="connsiteY6" fmla="*/ 0 h 182513"/>
                <a:gd name="connsiteX7" fmla="*/ 138710 w 188792"/>
                <a:gd name="connsiteY7" fmla="*/ 1679 h 182513"/>
                <a:gd name="connsiteX8" fmla="*/ 183801 w 188792"/>
                <a:gd name="connsiteY8" fmla="*/ 6673 h 182513"/>
                <a:gd name="connsiteX9" fmla="*/ 187995 w 188792"/>
                <a:gd name="connsiteY9" fmla="*/ 48640 h 182513"/>
                <a:gd name="connsiteX10" fmla="*/ 188792 w 188792"/>
                <a:gd name="connsiteY10" fmla="*/ 90606 h 182513"/>
                <a:gd name="connsiteX11" fmla="*/ 187995 w 188792"/>
                <a:gd name="connsiteY11" fmla="*/ 132363 h 182513"/>
                <a:gd name="connsiteX12" fmla="*/ 183801 w 188792"/>
                <a:gd name="connsiteY12" fmla="*/ 175841 h 182513"/>
                <a:gd name="connsiteX13" fmla="*/ 139549 w 188792"/>
                <a:gd name="connsiteY13" fmla="*/ 180835 h 182513"/>
                <a:gd name="connsiteX14" fmla="*/ 96934 w 188792"/>
                <a:gd name="connsiteY14" fmla="*/ 182514 h 182513"/>
                <a:gd name="connsiteX15" fmla="*/ 51844 w 188792"/>
                <a:gd name="connsiteY15" fmla="*/ 180835 h 182513"/>
                <a:gd name="connsiteX16" fmla="*/ 5033 w 188792"/>
                <a:gd name="connsiteY16" fmla="*/ 175841 h 182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88792" h="182513">
                  <a:moveTo>
                    <a:pt x="5033" y="175841"/>
                  </a:moveTo>
                  <a:cubicBezTo>
                    <a:pt x="2697" y="161455"/>
                    <a:pt x="1296" y="146931"/>
                    <a:pt x="839" y="132363"/>
                  </a:cubicBezTo>
                  <a:cubicBezTo>
                    <a:pt x="252" y="116794"/>
                    <a:pt x="0" y="102987"/>
                    <a:pt x="0" y="90606"/>
                  </a:cubicBezTo>
                  <a:cubicBezTo>
                    <a:pt x="0" y="78226"/>
                    <a:pt x="252" y="64419"/>
                    <a:pt x="839" y="48640"/>
                  </a:cubicBezTo>
                  <a:cubicBezTo>
                    <a:pt x="1229" y="34568"/>
                    <a:pt x="2630" y="20543"/>
                    <a:pt x="5033" y="6673"/>
                  </a:cubicBezTo>
                  <a:cubicBezTo>
                    <a:pt x="19517" y="4435"/>
                    <a:pt x="35120" y="2770"/>
                    <a:pt x="51844" y="1679"/>
                  </a:cubicBezTo>
                  <a:cubicBezTo>
                    <a:pt x="68621" y="588"/>
                    <a:pt x="83008" y="0"/>
                    <a:pt x="95256" y="0"/>
                  </a:cubicBezTo>
                  <a:cubicBezTo>
                    <a:pt x="107504" y="0"/>
                    <a:pt x="121975" y="588"/>
                    <a:pt x="138710" y="1679"/>
                  </a:cubicBezTo>
                  <a:cubicBezTo>
                    <a:pt x="155446" y="2770"/>
                    <a:pt x="170420" y="4448"/>
                    <a:pt x="183801" y="6673"/>
                  </a:cubicBezTo>
                  <a:cubicBezTo>
                    <a:pt x="186183" y="20546"/>
                    <a:pt x="187584" y="34569"/>
                    <a:pt x="187995" y="48640"/>
                  </a:cubicBezTo>
                  <a:cubicBezTo>
                    <a:pt x="188528" y="64251"/>
                    <a:pt x="188792" y="78240"/>
                    <a:pt x="188792" y="90606"/>
                  </a:cubicBezTo>
                  <a:cubicBezTo>
                    <a:pt x="188792" y="102973"/>
                    <a:pt x="188528" y="116891"/>
                    <a:pt x="187995" y="132363"/>
                  </a:cubicBezTo>
                  <a:cubicBezTo>
                    <a:pt x="187517" y="146930"/>
                    <a:pt x="186116" y="161451"/>
                    <a:pt x="183801" y="175841"/>
                  </a:cubicBezTo>
                  <a:cubicBezTo>
                    <a:pt x="170433" y="178053"/>
                    <a:pt x="155685" y="179714"/>
                    <a:pt x="139549" y="180835"/>
                  </a:cubicBezTo>
                  <a:cubicBezTo>
                    <a:pt x="123359" y="181968"/>
                    <a:pt x="109182" y="182514"/>
                    <a:pt x="96934" y="182514"/>
                  </a:cubicBezTo>
                  <a:cubicBezTo>
                    <a:pt x="83541" y="182514"/>
                    <a:pt x="68508" y="181956"/>
                    <a:pt x="51844" y="180835"/>
                  </a:cubicBezTo>
                  <a:cubicBezTo>
                    <a:pt x="35179" y="179714"/>
                    <a:pt x="19575" y="178053"/>
                    <a:pt x="5033" y="175841"/>
                  </a:cubicBezTo>
                  <a:close/>
                </a:path>
              </a:pathLst>
            </a:custGeom>
            <a:solidFill>
              <a:srgbClr val="FFFFFF"/>
            </a:solidFill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  <p:pic>
        <p:nvPicPr>
          <p:cNvPr id="45" name="Graphic 44">
            <a:extLst>
              <a:ext uri="{FF2B5EF4-FFF2-40B4-BE49-F238E27FC236}">
                <a16:creationId xmlns:a16="http://schemas.microsoft.com/office/drawing/2014/main" id="{73C33BBF-28B5-0046-B47E-3077673596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47" name="Tijdelijke aanduiding voor tekst 46">
            <a:extLst>
              <a:ext uri="{FF2B5EF4-FFF2-40B4-BE49-F238E27FC236}">
                <a16:creationId xmlns:a16="http://schemas.microsoft.com/office/drawing/2014/main" id="{E737E705-38D3-4240-9AE1-BBD5476ACEB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81902" y="3525838"/>
            <a:ext cx="2060520" cy="2372606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Vrije ruimte voor extra/secundaire informatie</a:t>
            </a:r>
          </a:p>
        </p:txBody>
      </p:sp>
    </p:spTree>
    <p:extLst>
      <p:ext uri="{BB962C8B-B14F-4D97-AF65-F5344CB8AC3E}">
        <p14:creationId xmlns:p14="http://schemas.microsoft.com/office/powerpoint/2010/main" val="342315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786492-568E-174F-BD71-1B6DC0B2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FB505-49CC-FE45-B0BE-0F2A346C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21-5-2025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FC970-B3F0-5340-9044-35CB15F0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3E2A3E-71F0-D84E-822A-9E26EAAF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3B066F10-F777-0E42-8958-132D6BAF2B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  <p:pic>
        <p:nvPicPr>
          <p:cNvPr id="45" name="Graphic 44">
            <a:extLst>
              <a:ext uri="{FF2B5EF4-FFF2-40B4-BE49-F238E27FC236}">
                <a16:creationId xmlns:a16="http://schemas.microsoft.com/office/drawing/2014/main" id="{73C33BBF-28B5-0046-B47E-3077673596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363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hoek 21">
            <a:extLst>
              <a:ext uri="{FF2B5EF4-FFF2-40B4-BE49-F238E27FC236}">
                <a16:creationId xmlns:a16="http://schemas.microsoft.com/office/drawing/2014/main" id="{E10F817C-C4C4-B242-86B8-A8458A82E44C}"/>
              </a:ext>
            </a:extLst>
          </p:cNvPr>
          <p:cNvSpPr/>
          <p:nvPr userDrawn="1"/>
        </p:nvSpPr>
        <p:spPr>
          <a:xfrm>
            <a:off x="0" y="0"/>
            <a:ext cx="12192000" cy="2378676"/>
          </a:xfrm>
          <a:prstGeom prst="rect">
            <a:avLst/>
          </a:prstGeom>
          <a:solidFill>
            <a:srgbClr val="1A7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C3BB32-AEEA-8C49-AF0D-82BDAA6AA7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46629" y="1271073"/>
            <a:ext cx="9123234" cy="1113781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van de sectie toe te voegen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9D058A-EECA-A54A-BB0C-510CC520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21-5-2025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8004DF-F4FA-404E-A56C-3717C54EB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99757F-5688-EA47-B9F9-6DB6A90E0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‹nr.›</a:t>
            </a:fld>
            <a:endParaRPr lang="nl-NL"/>
          </a:p>
        </p:txBody>
      </p:sp>
      <p:grpSp>
        <p:nvGrpSpPr>
          <p:cNvPr id="19" name="Groep 18">
            <a:extLst>
              <a:ext uri="{FF2B5EF4-FFF2-40B4-BE49-F238E27FC236}">
                <a16:creationId xmlns:a16="http://schemas.microsoft.com/office/drawing/2014/main" id="{0F61B493-D1C4-DE4C-917C-2090CDEF8E1C}"/>
              </a:ext>
            </a:extLst>
          </p:cNvPr>
          <p:cNvGrpSpPr/>
          <p:nvPr userDrawn="1"/>
        </p:nvGrpSpPr>
        <p:grpSpPr>
          <a:xfrm>
            <a:off x="181924" y="2549613"/>
            <a:ext cx="481499" cy="440721"/>
            <a:chOff x="11795908" y="4351427"/>
            <a:chExt cx="469777" cy="429992"/>
          </a:xfrm>
          <a:solidFill>
            <a:srgbClr val="1A7399"/>
          </a:solidFill>
        </p:grpSpPr>
        <p:sp>
          <p:nvSpPr>
            <p:cNvPr id="20" name="Vrije vorm 19">
              <a:extLst>
                <a:ext uri="{FF2B5EF4-FFF2-40B4-BE49-F238E27FC236}">
                  <a16:creationId xmlns:a16="http://schemas.microsoft.com/office/drawing/2014/main" id="{E3E1F7E5-6319-684F-BB6F-673A19C8A03B}"/>
                </a:ext>
              </a:extLst>
            </p:cNvPr>
            <p:cNvSpPr/>
            <p:nvPr/>
          </p:nvSpPr>
          <p:spPr>
            <a:xfrm>
              <a:off x="12028867" y="4544475"/>
              <a:ext cx="236818" cy="236944"/>
            </a:xfrm>
            <a:custGeom>
              <a:avLst/>
              <a:gdLst>
                <a:gd name="connsiteX0" fmla="*/ 118409 w 236818"/>
                <a:gd name="connsiteY0" fmla="*/ 0 h 236944"/>
                <a:gd name="connsiteX1" fmla="*/ 0 w 236818"/>
                <a:gd name="connsiteY1" fmla="*/ 118472 h 236944"/>
                <a:gd name="connsiteX2" fmla="*/ 118409 w 236818"/>
                <a:gd name="connsiteY2" fmla="*/ 236945 h 236944"/>
                <a:gd name="connsiteX3" fmla="*/ 236818 w 236818"/>
                <a:gd name="connsiteY3" fmla="*/ 118472 h 236944"/>
                <a:gd name="connsiteX4" fmla="*/ 118409 w 236818"/>
                <a:gd name="connsiteY4" fmla="*/ 0 h 236944"/>
                <a:gd name="connsiteX5" fmla="*/ 118409 w 236818"/>
                <a:gd name="connsiteY5" fmla="*/ 173071 h 236944"/>
                <a:gd name="connsiteX6" fmla="*/ 63881 w 236818"/>
                <a:gd name="connsiteY6" fmla="*/ 118514 h 236944"/>
                <a:gd name="connsiteX7" fmla="*/ 118409 w 236818"/>
                <a:gd name="connsiteY7" fmla="*/ 63957 h 236944"/>
                <a:gd name="connsiteX8" fmla="*/ 172937 w 236818"/>
                <a:gd name="connsiteY8" fmla="*/ 118514 h 236944"/>
                <a:gd name="connsiteX9" fmla="*/ 118409 w 236818"/>
                <a:gd name="connsiteY9" fmla="*/ 173071 h 236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818" h="236944">
                  <a:moveTo>
                    <a:pt x="118409" y="0"/>
                  </a:moveTo>
                  <a:cubicBezTo>
                    <a:pt x="53013" y="0"/>
                    <a:pt x="0" y="53042"/>
                    <a:pt x="0" y="118472"/>
                  </a:cubicBezTo>
                  <a:cubicBezTo>
                    <a:pt x="0" y="183903"/>
                    <a:pt x="53013" y="236945"/>
                    <a:pt x="118409" y="236945"/>
                  </a:cubicBezTo>
                  <a:cubicBezTo>
                    <a:pt x="183805" y="236945"/>
                    <a:pt x="236818" y="183903"/>
                    <a:pt x="236818" y="118472"/>
                  </a:cubicBezTo>
                  <a:cubicBezTo>
                    <a:pt x="236818" y="53042"/>
                    <a:pt x="183805" y="0"/>
                    <a:pt x="118409" y="0"/>
                  </a:cubicBezTo>
                  <a:close/>
                  <a:moveTo>
                    <a:pt x="118409" y="173071"/>
                  </a:moveTo>
                  <a:cubicBezTo>
                    <a:pt x="88293" y="173071"/>
                    <a:pt x="63881" y="148646"/>
                    <a:pt x="63881" y="118514"/>
                  </a:cubicBezTo>
                  <a:cubicBezTo>
                    <a:pt x="63881" y="88382"/>
                    <a:pt x="88293" y="63957"/>
                    <a:pt x="118409" y="63957"/>
                  </a:cubicBezTo>
                  <a:cubicBezTo>
                    <a:pt x="148525" y="63957"/>
                    <a:pt x="172937" y="88382"/>
                    <a:pt x="172937" y="118514"/>
                  </a:cubicBezTo>
                  <a:cubicBezTo>
                    <a:pt x="172937" y="148646"/>
                    <a:pt x="148525" y="173071"/>
                    <a:pt x="118409" y="17307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1" name="Vrije vorm 20">
              <a:extLst>
                <a:ext uri="{FF2B5EF4-FFF2-40B4-BE49-F238E27FC236}">
                  <a16:creationId xmlns:a16="http://schemas.microsoft.com/office/drawing/2014/main" id="{899C1E92-749B-D64E-89ED-BBE69615825C}"/>
                </a:ext>
              </a:extLst>
            </p:cNvPr>
            <p:cNvSpPr/>
            <p:nvPr/>
          </p:nvSpPr>
          <p:spPr>
            <a:xfrm>
              <a:off x="11795908" y="4351427"/>
              <a:ext cx="188792" cy="182513"/>
            </a:xfrm>
            <a:custGeom>
              <a:avLst/>
              <a:gdLst>
                <a:gd name="connsiteX0" fmla="*/ 5033 w 188792"/>
                <a:gd name="connsiteY0" fmla="*/ 175841 h 182513"/>
                <a:gd name="connsiteX1" fmla="*/ 839 w 188792"/>
                <a:gd name="connsiteY1" fmla="*/ 132363 h 182513"/>
                <a:gd name="connsiteX2" fmla="*/ 0 w 188792"/>
                <a:gd name="connsiteY2" fmla="*/ 90606 h 182513"/>
                <a:gd name="connsiteX3" fmla="*/ 839 w 188792"/>
                <a:gd name="connsiteY3" fmla="*/ 48640 h 182513"/>
                <a:gd name="connsiteX4" fmla="*/ 5033 w 188792"/>
                <a:gd name="connsiteY4" fmla="*/ 6673 h 182513"/>
                <a:gd name="connsiteX5" fmla="*/ 51844 w 188792"/>
                <a:gd name="connsiteY5" fmla="*/ 1679 h 182513"/>
                <a:gd name="connsiteX6" fmla="*/ 95256 w 188792"/>
                <a:gd name="connsiteY6" fmla="*/ 0 h 182513"/>
                <a:gd name="connsiteX7" fmla="*/ 138710 w 188792"/>
                <a:gd name="connsiteY7" fmla="*/ 1679 h 182513"/>
                <a:gd name="connsiteX8" fmla="*/ 183801 w 188792"/>
                <a:gd name="connsiteY8" fmla="*/ 6673 h 182513"/>
                <a:gd name="connsiteX9" fmla="*/ 187995 w 188792"/>
                <a:gd name="connsiteY9" fmla="*/ 48640 h 182513"/>
                <a:gd name="connsiteX10" fmla="*/ 188792 w 188792"/>
                <a:gd name="connsiteY10" fmla="*/ 90606 h 182513"/>
                <a:gd name="connsiteX11" fmla="*/ 187995 w 188792"/>
                <a:gd name="connsiteY11" fmla="*/ 132363 h 182513"/>
                <a:gd name="connsiteX12" fmla="*/ 183801 w 188792"/>
                <a:gd name="connsiteY12" fmla="*/ 175841 h 182513"/>
                <a:gd name="connsiteX13" fmla="*/ 139549 w 188792"/>
                <a:gd name="connsiteY13" fmla="*/ 180835 h 182513"/>
                <a:gd name="connsiteX14" fmla="*/ 96934 w 188792"/>
                <a:gd name="connsiteY14" fmla="*/ 182514 h 182513"/>
                <a:gd name="connsiteX15" fmla="*/ 51844 w 188792"/>
                <a:gd name="connsiteY15" fmla="*/ 180835 h 182513"/>
                <a:gd name="connsiteX16" fmla="*/ 5033 w 188792"/>
                <a:gd name="connsiteY16" fmla="*/ 175841 h 182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88792" h="182513">
                  <a:moveTo>
                    <a:pt x="5033" y="175841"/>
                  </a:moveTo>
                  <a:cubicBezTo>
                    <a:pt x="2697" y="161455"/>
                    <a:pt x="1296" y="146931"/>
                    <a:pt x="839" y="132363"/>
                  </a:cubicBezTo>
                  <a:cubicBezTo>
                    <a:pt x="252" y="116794"/>
                    <a:pt x="0" y="102987"/>
                    <a:pt x="0" y="90606"/>
                  </a:cubicBezTo>
                  <a:cubicBezTo>
                    <a:pt x="0" y="78226"/>
                    <a:pt x="252" y="64419"/>
                    <a:pt x="839" y="48640"/>
                  </a:cubicBezTo>
                  <a:cubicBezTo>
                    <a:pt x="1229" y="34568"/>
                    <a:pt x="2630" y="20543"/>
                    <a:pt x="5033" y="6673"/>
                  </a:cubicBezTo>
                  <a:cubicBezTo>
                    <a:pt x="19517" y="4435"/>
                    <a:pt x="35120" y="2770"/>
                    <a:pt x="51844" y="1679"/>
                  </a:cubicBezTo>
                  <a:cubicBezTo>
                    <a:pt x="68621" y="588"/>
                    <a:pt x="83008" y="0"/>
                    <a:pt x="95256" y="0"/>
                  </a:cubicBezTo>
                  <a:cubicBezTo>
                    <a:pt x="107504" y="0"/>
                    <a:pt x="121975" y="588"/>
                    <a:pt x="138710" y="1679"/>
                  </a:cubicBezTo>
                  <a:cubicBezTo>
                    <a:pt x="155446" y="2770"/>
                    <a:pt x="170420" y="4448"/>
                    <a:pt x="183801" y="6673"/>
                  </a:cubicBezTo>
                  <a:cubicBezTo>
                    <a:pt x="186183" y="20546"/>
                    <a:pt x="187584" y="34569"/>
                    <a:pt x="187995" y="48640"/>
                  </a:cubicBezTo>
                  <a:cubicBezTo>
                    <a:pt x="188528" y="64251"/>
                    <a:pt x="188792" y="78240"/>
                    <a:pt x="188792" y="90606"/>
                  </a:cubicBezTo>
                  <a:cubicBezTo>
                    <a:pt x="188792" y="102973"/>
                    <a:pt x="188528" y="116891"/>
                    <a:pt x="187995" y="132363"/>
                  </a:cubicBezTo>
                  <a:cubicBezTo>
                    <a:pt x="187517" y="146930"/>
                    <a:pt x="186116" y="161451"/>
                    <a:pt x="183801" y="175841"/>
                  </a:cubicBezTo>
                  <a:cubicBezTo>
                    <a:pt x="170433" y="178053"/>
                    <a:pt x="155685" y="179714"/>
                    <a:pt x="139549" y="180835"/>
                  </a:cubicBezTo>
                  <a:cubicBezTo>
                    <a:pt x="123359" y="181968"/>
                    <a:pt x="109182" y="182514"/>
                    <a:pt x="96934" y="182514"/>
                  </a:cubicBezTo>
                  <a:cubicBezTo>
                    <a:pt x="83541" y="182514"/>
                    <a:pt x="68508" y="181956"/>
                    <a:pt x="51844" y="180835"/>
                  </a:cubicBezTo>
                  <a:cubicBezTo>
                    <a:pt x="35179" y="179714"/>
                    <a:pt x="19575" y="178053"/>
                    <a:pt x="5033" y="17584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  <p:pic>
        <p:nvPicPr>
          <p:cNvPr id="23" name="Graphic 22">
            <a:extLst>
              <a:ext uri="{FF2B5EF4-FFF2-40B4-BE49-F238E27FC236}">
                <a16:creationId xmlns:a16="http://schemas.microsoft.com/office/drawing/2014/main" id="{1FE34544-4CC9-FA41-AE1F-B119CE8008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3C5ECD77-153E-F04B-9499-26E0417DB8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46338" y="2747963"/>
            <a:ext cx="9123362" cy="31861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nl-NL" dirty="0"/>
              <a:t>Ruimte voor een korte samenvatting van de sectie</a:t>
            </a:r>
          </a:p>
        </p:txBody>
      </p:sp>
    </p:spTree>
    <p:extLst>
      <p:ext uri="{BB962C8B-B14F-4D97-AF65-F5344CB8AC3E}">
        <p14:creationId xmlns:p14="http://schemas.microsoft.com/office/powerpoint/2010/main" val="39216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A7688875-6080-8F45-8017-686A6B9BB1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5CC05CE-ABA8-DF4C-9EB2-4897E1D8CC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8A06FD-BBD4-C440-956E-6E6587EE9C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64865" y="1844788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0E8BF69-43A4-1940-91E9-E6B12E37D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8865" y="1844788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BD03B6-E325-1B44-8B3C-7F88692BD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21-5-2025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EC77546-2739-E642-A49C-5EAD1143E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E8430D6-AEA0-BB45-B821-50E2E8279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7084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6E04070-D786-5E4B-9AEE-5538CD3A4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4865" y="1722310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5023586-F7FD-8949-A59F-2E209E330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64865" y="2546222"/>
            <a:ext cx="5157787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EB9A9A1-9AF8-5E44-B08E-B79B62DB6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97277" y="1722310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A277FD8-D972-4341-A63B-72F218F59E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97277" y="2546222"/>
            <a:ext cx="5183188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E1DD84D-D039-4146-91CB-19E2100AD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21-5-2025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3560B7C-85C0-8142-BE98-2BC08AE5E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AE5FDEC-65D3-CD44-B936-E90F571D1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‹nr.›</a:t>
            </a:fld>
            <a:endParaRPr lang="nl-NL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3C5FB5C2-5C5F-CE40-811A-EBE3E3787B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11" name="Titel 1">
            <a:extLst>
              <a:ext uri="{FF2B5EF4-FFF2-40B4-BE49-F238E27FC236}">
                <a16:creationId xmlns:a16="http://schemas.microsoft.com/office/drawing/2014/main" id="{7505C906-14B7-F142-8FA7-9700CE4C96A6}"/>
              </a:ext>
            </a:extLst>
          </p:cNvPr>
          <p:cNvSpPr txBox="1">
            <a:spLocks/>
          </p:cNvSpPr>
          <p:nvPr userDrawn="1"/>
        </p:nvSpPr>
        <p:spPr>
          <a:xfrm>
            <a:off x="1164865" y="799086"/>
            <a:ext cx="10515600" cy="869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nl-NL" dirty="0"/>
              <a:t>Klik om de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292997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57420B25-CF49-A04A-8721-DF1E3230BE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DC8785C-A356-D24F-BA7F-774B8F8BA0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7CC661D-5F39-EC49-B602-F0A4B8999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21-5-2025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CFC70D8-4823-7041-AA75-4A926A91C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DD37D66-2CAB-6745-AA02-BBD853BBD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946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B9F56C33-C151-2A47-BA9B-16871307FB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CFF7DBD-D7AD-024B-AF02-5B6C7836E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21-5-2025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9E9F144-A49A-AB44-B208-BCE91ECC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8BACE2A-E235-CE4C-B4A9-31A131057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293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B8FD8C8-1391-C84B-ADC9-404734E14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4865" y="799086"/>
            <a:ext cx="10515600" cy="869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titel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4902EF3-0D3D-FC4D-855E-02D17B244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4865" y="1811250"/>
            <a:ext cx="10515600" cy="4087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8C2A451-990D-F343-8690-247724568E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64865" y="6372583"/>
            <a:ext cx="2771420" cy="2021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417C4FB-CB77-3243-B677-DE0A329A2450}" type="datetimeFigureOut">
              <a:rPr lang="nl-NL" smtClean="0"/>
              <a:pPr/>
              <a:t>21-5-2025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A4B591-A738-CE41-AF5A-F87F0C2EEA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35312" y="6372583"/>
            <a:ext cx="4114800" cy="2021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F71BA0-FAEF-0E44-997A-3C026AAAC5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80044" y="6372584"/>
            <a:ext cx="962378" cy="2021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FDDECD5-BC7C-7F4C-BC69-D26D101D04B3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3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6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54365F-B4F3-048D-8102-B34FE4FD6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6338" y="1271073"/>
            <a:ext cx="9123234" cy="1113781"/>
          </a:xfrm>
        </p:spPr>
        <p:txBody>
          <a:bodyPr/>
          <a:lstStyle/>
          <a:p>
            <a:r>
              <a:rPr lang="nl-NL" dirty="0"/>
              <a:t>Slimmer omgaan met data in Microsoft Teams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85BFA59-193D-FAF6-D073-0DD6EB31B2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Inactieve Teams en kanalen opruimen</a:t>
            </a:r>
          </a:p>
          <a:p>
            <a:endParaRPr lang="nl-NL" dirty="0"/>
          </a:p>
          <a:p>
            <a:pPr>
              <a:buNone/>
            </a:pPr>
            <a:r>
              <a:rPr lang="nl-NL" b="1" dirty="0"/>
              <a:t>Wat kun je doen?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Spoor inactieve Teams op via rapportages (bv. &gt;180 dagen inactief)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Benader eigenaren: behouden, archiveren of verwijderen?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Verwijder ongebruikte of lege kanalen</a:t>
            </a:r>
          </a:p>
          <a:p>
            <a:pPr>
              <a:buNone/>
            </a:pPr>
            <a:r>
              <a:rPr lang="nl-NL" b="1" dirty="0"/>
              <a:t>Quick win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Gebruik een standaardmail:</a:t>
            </a:r>
            <a:br>
              <a:rPr lang="nl-NL" dirty="0"/>
            </a:br>
            <a:r>
              <a:rPr lang="nl-NL" i="1" dirty="0"/>
              <a:t>“Dit Team is al 6 maanden niet actief. Wilt u het behouden, archiveren of verwijderen?”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2225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3CD771-01FE-A0B2-6738-C41440CD9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Bestanden en chats beheren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F62275A-808E-A014-D032-E2484BF5AA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nl-NL" b="1" dirty="0"/>
              <a:t>Wat kun je doen?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Adviseer: deel grote bestanden via SharePoint of OneDrive (niet via chat)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Spoor verouderde bestanden op en verwijder 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Beperk versiegeschiedenis tot max. 10 versies</a:t>
            </a:r>
          </a:p>
          <a:p>
            <a:pPr>
              <a:buNone/>
            </a:pPr>
            <a:r>
              <a:rPr lang="nl-NL" b="1" dirty="0"/>
              <a:t>Quick win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Voeg in veelgebruikte Teams een tabblad toe:</a:t>
            </a:r>
            <a:br>
              <a:rPr lang="nl-NL" dirty="0"/>
            </a:br>
            <a:r>
              <a:rPr lang="nl-NL" i="1" dirty="0"/>
              <a:t>“Bestanden opruimen? Klik hier voor tips.”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742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45E87D-F410-53E5-9B97-C8E42C09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Wildgroei voorkomen met aanvraagproces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A32D45C-1345-4226-2D34-44BA5F316C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nl-NL" b="1" dirty="0"/>
              <a:t>Wat kun je doen?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Laat nieuwe Teams aanvragen via een formulier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Vraag naar: doel, looptijd, soort informatie</a:t>
            </a:r>
          </a:p>
          <a:p>
            <a:pPr>
              <a:buNone/>
            </a:pPr>
            <a:r>
              <a:rPr lang="nl-NL" b="1" dirty="0"/>
              <a:t>Quick win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Gebruik Power </a:t>
            </a:r>
            <a:r>
              <a:rPr lang="nl-NL" dirty="0" err="1"/>
              <a:t>Automate</a:t>
            </a:r>
            <a:r>
              <a:rPr lang="nl-NL" dirty="0"/>
              <a:t> + Forms om aanvragen te automatiseren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7269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3E34CF-9000-9E14-6EC5-17C0BA04A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Levenscyclus en retentiebeleid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9E7FD8-67D8-BB4A-C996-01F3391412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nl-NL" b="1" dirty="0"/>
              <a:t>Wat kun je doen (samen met IT/compliance)?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Stel retentiebeleid in voor Teams, kanalen en chats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Plan jaarlijkse evaluatie: is het Team nog nodig?</a:t>
            </a:r>
          </a:p>
          <a:p>
            <a:pPr>
              <a:buNone/>
            </a:pPr>
            <a:r>
              <a:rPr lang="nl-NL" b="1" dirty="0"/>
              <a:t>Jouw rol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Leg beleid uit aan gebruikers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Help bij inrichting van archivering</a:t>
            </a:r>
          </a:p>
          <a:p>
            <a:pPr>
              <a:buNone/>
            </a:pPr>
            <a:r>
              <a:rPr lang="nl-NL" b="1" dirty="0"/>
              <a:t>Quick win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Voeg metadata toe: “Vervaldatum” of “Evaluatiemoment”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2871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F741D3-B6D2-7EEF-0BE0-D7C67A8AE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Gebruikers betrekken bij opschonen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B6B3809-69F5-21C2-1BCA-ACEB2B629B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b="1" dirty="0"/>
              <a:t>Wat kun je doen?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Organiseer een jaarlijkse ‘Teams Opschoonweek’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Ontwikkel een checklist voor Team-eigenaren: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/>
              <a:t>Zijn alle leden nog actief?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/>
              <a:t>Zijn er overbodige bestanden?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/>
              <a:t>Is het Team nog relevant?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/>
              <a:t>Zie ook de </a:t>
            </a:r>
            <a:r>
              <a:rPr lang="nl-NL" dirty="0" err="1"/>
              <a:t>toolbox</a:t>
            </a:r>
            <a:r>
              <a:rPr lang="nl-NL" dirty="0"/>
              <a:t> van MBO Digitaal!</a:t>
            </a:r>
          </a:p>
          <a:p>
            <a:pPr>
              <a:buNone/>
            </a:pPr>
            <a:r>
              <a:rPr lang="nl-NL" b="1" dirty="0"/>
              <a:t>Quick win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Publiceer maandelijks een opruimtip via intranet of Teams-nieuws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441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DED83E-FE8D-BCEF-2539-0E706FB95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Monitoren en rapporteren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753BCB-BD01-8C42-0019-EAFEC4C4F0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nl-NL" b="1" dirty="0"/>
              <a:t>Wat kun je doen?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Gebruik Microsoft 365 </a:t>
            </a:r>
            <a:r>
              <a:rPr lang="nl-NL" dirty="0" err="1"/>
              <a:t>Usage</a:t>
            </a:r>
            <a:r>
              <a:rPr lang="nl-NL" dirty="0"/>
              <a:t> </a:t>
            </a:r>
            <a:r>
              <a:rPr lang="nl-NL" dirty="0" err="1"/>
              <a:t>Reports</a:t>
            </a:r>
            <a:r>
              <a:rPr lang="nl-NL" dirty="0"/>
              <a:t> voor inzicht in: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/>
              <a:t>Opslagverbruik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/>
              <a:t>Inactieve Teams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/>
              <a:t>Bestanden in chats</a:t>
            </a:r>
          </a:p>
          <a:p>
            <a:pPr>
              <a:buNone/>
            </a:pPr>
            <a:r>
              <a:rPr lang="nl-NL" b="1" dirty="0"/>
              <a:t>Samenwerking nodig met IT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Voor geavanceerde Power BI-rapportages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8407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C5297D-9A0B-A282-EE92-40B50FB25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Let op gekoppelde apps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D04A2D8-3AFD-98A8-93E9-2FB07D7E01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nl-NL" b="1" dirty="0"/>
              <a:t>Wat kun je doen?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Evalueer gebruik van apps zoals Planner, Forms, Whiteboard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Verwijder ongebruikte tabbladen en apps in Teams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Ook vanuit beveiliging een belangrijk aspect (3rd party app </a:t>
            </a:r>
            <a:r>
              <a:rPr lang="nl-NL" dirty="0" err="1"/>
              <a:t>usage</a:t>
            </a:r>
            <a:r>
              <a:rPr lang="nl-NL" dirty="0"/>
              <a:t>)</a:t>
            </a:r>
          </a:p>
          <a:p>
            <a:pPr>
              <a:buNone/>
            </a:pPr>
            <a:r>
              <a:rPr lang="nl-NL" b="1" dirty="0"/>
              <a:t>Quick win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Maak een overzicht van apps die data opslaan en hoe je die opruimt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2343354"/>
      </p:ext>
    </p:extLst>
  </p:cSld>
  <p:clrMapOvr>
    <a:masterClrMapping/>
  </p:clrMapOvr>
</p:sld>
</file>

<file path=ppt/theme/theme1.xml><?xml version="1.0" encoding="utf-8"?>
<a:theme xmlns:a="http://schemas.openxmlformats.org/drawingml/2006/main" name="MBO Digitaal">
  <a:themeElements>
    <a:clrScheme name="MBO Digitaal">
      <a:dk1>
        <a:srgbClr val="000000"/>
      </a:dk1>
      <a:lt1>
        <a:srgbClr val="FFFFFF"/>
      </a:lt1>
      <a:dk2>
        <a:srgbClr val="6F4988"/>
      </a:dk2>
      <a:lt2>
        <a:srgbClr val="B69DCB"/>
      </a:lt2>
      <a:accent1>
        <a:srgbClr val="1A7399"/>
      </a:accent1>
      <a:accent2>
        <a:srgbClr val="53B6C7"/>
      </a:accent2>
      <a:accent3>
        <a:srgbClr val="FBBE38"/>
      </a:accent3>
      <a:accent4>
        <a:srgbClr val="FED078"/>
      </a:accent4>
      <a:accent5>
        <a:srgbClr val="F39537"/>
      </a:accent5>
      <a:accent6>
        <a:srgbClr val="F6B886"/>
      </a:accent6>
      <a:hlink>
        <a:srgbClr val="E83F2E"/>
      </a:hlink>
      <a:folHlink>
        <a:srgbClr val="EF8F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BO Digitaal" id="{9AD59750-89C4-4DFF-B16C-5700CCDDD9D7}" vid="{1B5277FC-79EB-4DF9-B8CA-53C7E367023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00225878CF654E80AEEBBC31DBA417" ma:contentTypeVersion="6" ma:contentTypeDescription="Een nieuw document maken." ma:contentTypeScope="" ma:versionID="3a41edcded2917c013f06b9ed6a381db">
  <xsd:schema xmlns:xsd="http://www.w3.org/2001/XMLSchema" xmlns:xs="http://www.w3.org/2001/XMLSchema" xmlns:p="http://schemas.microsoft.com/office/2006/metadata/properties" xmlns:ns2="110c01b4-d8ec-414d-be78-1302ad2ee2bd" targetNamespace="http://schemas.microsoft.com/office/2006/metadata/properties" ma:root="true" ma:fieldsID="676caf4fe999c2f39779635247a319d1" ns2:_="">
    <xsd:import namespace="110c01b4-d8ec-414d-be78-1302ad2ee2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0c01b4-d8ec-414d-be78-1302ad2ee2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9094ed71-ad37-40d4-b95a-d4271a6f83fc" ContentTypeId="0x0101" PreviousValue="false"/>
</file>

<file path=customXml/itemProps1.xml><?xml version="1.0" encoding="utf-8"?>
<ds:datastoreItem xmlns:ds="http://schemas.openxmlformats.org/officeDocument/2006/customXml" ds:itemID="{A99587FC-00D6-4320-AF21-839CF69A0E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A3C27B-85E7-40F5-AFD4-BDE00FEB6C24}">
  <ds:schemaRefs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110c01b4-d8ec-414d-be78-1302ad2ee2bd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F87773C-2EA1-4CD0-AB65-6D7FD18EE6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0c01b4-d8ec-414d-be78-1302ad2ee2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4C38E6D-EA73-425B-B8B0-AA33994501B6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MBO Digitaal</Template>
  <TotalTime>69</TotalTime>
  <Words>364</Words>
  <Application>Microsoft Office PowerPoint</Application>
  <PresentationFormat>Breedbeeld</PresentationFormat>
  <Paragraphs>57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Aptos</vt:lpstr>
      <vt:lpstr>Arial</vt:lpstr>
      <vt:lpstr>Open Sans</vt:lpstr>
      <vt:lpstr>MBO Digitaal</vt:lpstr>
      <vt:lpstr>Slimmer omgaan met data in Microsoft Teams</vt:lpstr>
      <vt:lpstr>Bestanden en chats beheren</vt:lpstr>
      <vt:lpstr>Wildgroei voorkomen met aanvraagproces</vt:lpstr>
      <vt:lpstr>Levenscyclus en retentiebeleid</vt:lpstr>
      <vt:lpstr>Gebruikers betrekken bij opschonen</vt:lpstr>
      <vt:lpstr>Monitoren en rapporteren</vt:lpstr>
      <vt:lpstr>Let op gekoppelde apps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Pascal Gerrits</dc:creator>
  <cp:lastModifiedBy>Rob Gerritsen</cp:lastModifiedBy>
  <cp:revision>7</cp:revision>
  <dcterms:created xsi:type="dcterms:W3CDTF">2025-01-27T14:26:10Z</dcterms:created>
  <dcterms:modified xsi:type="dcterms:W3CDTF">2025-05-21T09:58:06Z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0x010100C400225878CF654E80AEEBBC31DBA417</vt:lpwstr>
  </property>
  <property fmtid="{D5CDD505-2E9C-101B-9397-08002B2CF9AE}" pid="3" name="MediaServiceImageTags">
    <vt:lpwstr/>
  </property>
</Properties>
</file>