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566" r:id="rId5"/>
    <p:sldId id="572" r:id="rId6"/>
    <p:sldId id="567" r:id="rId7"/>
    <p:sldId id="552" r:id="rId8"/>
    <p:sldId id="487" r:id="rId9"/>
    <p:sldId id="539" r:id="rId10"/>
    <p:sldId id="553" r:id="rId11"/>
    <p:sldId id="554" r:id="rId12"/>
    <p:sldId id="555" r:id="rId13"/>
    <p:sldId id="570" r:id="rId14"/>
    <p:sldId id="565" r:id="rId15"/>
    <p:sldId id="571"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elle, Werner" initials="RW" lastIdx="1" clrIdx="0">
    <p:extLst>
      <p:ext uri="{19B8F6BF-5375-455C-9EA6-DF929625EA0E}">
        <p15:presenceInfo xmlns:p15="http://schemas.microsoft.com/office/powerpoint/2012/main" userId="S-1-5-21-1812707417-3499575402-3470153221-40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973"/>
    <a:srgbClr val="6F4788"/>
    <a:srgbClr val="65449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68" autoAdjust="0"/>
  </p:normalViewPr>
  <p:slideViewPr>
    <p:cSldViewPr snapToGrid="0">
      <p:cViewPr varScale="1">
        <p:scale>
          <a:sx n="82" d="100"/>
          <a:sy n="82" d="100"/>
        </p:scale>
        <p:origin x="691" y="62"/>
      </p:cViewPr>
      <p:guideLst/>
    </p:cSldViewPr>
  </p:slideViewPr>
  <p:notesTextViewPr>
    <p:cViewPr>
      <p:scale>
        <a:sx n="3" d="2"/>
        <a:sy n="3" d="2"/>
      </p:scale>
      <p:origin x="0" y="0"/>
    </p:cViewPr>
  </p:notesTextViewPr>
  <p:sorterViewPr>
    <p:cViewPr varScale="1">
      <p:scale>
        <a:sx n="1" d="1"/>
        <a:sy n="1" d="1"/>
      </p:scale>
      <p:origin x="0" y="-4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FB838-57F3-4609-973A-13BDDD8BCD72}" type="datetimeFigureOut">
              <a:rPr lang="nl-NL" smtClean="0"/>
              <a:t>29-11-2023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71D10-EB81-4BE8-9466-E5C06B9D2ADE}" type="slidenum">
              <a:rPr lang="nl-NL" smtClean="0"/>
              <a:t>‹nr.›</a:t>
            </a:fld>
            <a:endParaRPr lang="nl-NL"/>
          </a:p>
        </p:txBody>
      </p:sp>
    </p:spTree>
    <p:extLst>
      <p:ext uri="{BB962C8B-B14F-4D97-AF65-F5344CB8AC3E}">
        <p14:creationId xmlns:p14="http://schemas.microsoft.com/office/powerpoint/2010/main" val="310882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371D10-EB81-4BE8-9466-E5C06B9D2ADE}" type="slidenum">
              <a:rPr lang="nl-NL" smtClean="0"/>
              <a:t>1</a:t>
            </a:fld>
            <a:endParaRPr lang="nl-NL"/>
          </a:p>
        </p:txBody>
      </p:sp>
    </p:spTree>
    <p:extLst>
      <p:ext uri="{BB962C8B-B14F-4D97-AF65-F5344CB8AC3E}">
        <p14:creationId xmlns:p14="http://schemas.microsoft.com/office/powerpoint/2010/main" val="1637316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D416A39-9F87-5C4F-BFC1-E92E1EC5980A}" type="slidenum">
              <a:rPr lang="nl-NL" smtClean="0"/>
              <a:t>10</a:t>
            </a:fld>
            <a:endParaRPr lang="nl-NL"/>
          </a:p>
        </p:txBody>
      </p:sp>
    </p:spTree>
    <p:extLst>
      <p:ext uri="{BB962C8B-B14F-4D97-AF65-F5344CB8AC3E}">
        <p14:creationId xmlns:p14="http://schemas.microsoft.com/office/powerpoint/2010/main" val="367992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D416A39-9F87-5C4F-BFC1-E92E1EC5980A}" type="slidenum">
              <a:rPr lang="nl-NL" smtClean="0"/>
              <a:t>11</a:t>
            </a:fld>
            <a:endParaRPr lang="nl-NL"/>
          </a:p>
        </p:txBody>
      </p:sp>
    </p:spTree>
    <p:extLst>
      <p:ext uri="{BB962C8B-B14F-4D97-AF65-F5344CB8AC3E}">
        <p14:creationId xmlns:p14="http://schemas.microsoft.com/office/powerpoint/2010/main" val="59010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D416A39-9F87-5C4F-BFC1-E92E1EC5980A}" type="slidenum">
              <a:rPr lang="nl-NL" smtClean="0"/>
              <a:t>12</a:t>
            </a:fld>
            <a:endParaRPr lang="nl-NL"/>
          </a:p>
        </p:txBody>
      </p:sp>
    </p:spTree>
    <p:extLst>
      <p:ext uri="{BB962C8B-B14F-4D97-AF65-F5344CB8AC3E}">
        <p14:creationId xmlns:p14="http://schemas.microsoft.com/office/powerpoint/2010/main" val="398933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D416A39-9F87-5C4F-BFC1-E92E1EC5980A}" type="slidenum">
              <a:rPr lang="nl-NL" smtClean="0"/>
              <a:t>2</a:t>
            </a:fld>
            <a:endParaRPr lang="nl-NL"/>
          </a:p>
        </p:txBody>
      </p:sp>
    </p:spTree>
    <p:extLst>
      <p:ext uri="{BB962C8B-B14F-4D97-AF65-F5344CB8AC3E}">
        <p14:creationId xmlns:p14="http://schemas.microsoft.com/office/powerpoint/2010/main" val="53644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D416A39-9F87-5C4F-BFC1-E92E1EC5980A}" type="slidenum">
              <a:rPr lang="nl-NL" smtClean="0"/>
              <a:t>3</a:t>
            </a:fld>
            <a:endParaRPr lang="nl-NL"/>
          </a:p>
        </p:txBody>
      </p:sp>
    </p:spTree>
    <p:extLst>
      <p:ext uri="{BB962C8B-B14F-4D97-AF65-F5344CB8AC3E}">
        <p14:creationId xmlns:p14="http://schemas.microsoft.com/office/powerpoint/2010/main" val="48257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Vóór februari 2021 Overleg bestuur CEM, aankaarten problematieken met Remindo (daterend 2016 en later), onderzoek naar mogelijkheden om gegevens tussen applicaties uit te kunnen wisselen. Februari 2021 eerste overlegmomenten. Alfa College-Summa College-ROC </a:t>
            </a:r>
            <a:r>
              <a:rPr lang="nl-NL" dirty="0" err="1"/>
              <a:t>vAF</a:t>
            </a:r>
            <a:r>
              <a:rPr lang="nl-NL" dirty="0"/>
              <a:t>, CEM, Paragin. Maart April, intensivering 5 scholen, leveranciers, expanderen groep/impact. Mei 2021 2 daagse met grote groep. Examenleveranciers, Softwareleveranciers, Surf/Kennisnet, de 5 scholen. Beeldvorming en definitie. Wat moet er nu uitgewisseld worden, van wat naar wat. Schets van de koppelvlakken tussen de verschillende entiteiten.</a:t>
            </a:r>
          </a:p>
        </p:txBody>
      </p:sp>
      <p:sp>
        <p:nvSpPr>
          <p:cNvPr id="4" name="Tijdelijke aanduiding voor dianummer 3"/>
          <p:cNvSpPr>
            <a:spLocks noGrp="1"/>
          </p:cNvSpPr>
          <p:nvPr>
            <p:ph type="sldNum" sz="quarter" idx="5"/>
          </p:nvPr>
        </p:nvSpPr>
        <p:spPr/>
        <p:txBody>
          <a:bodyPr/>
          <a:lstStyle/>
          <a:p>
            <a:fld id="{8D416A39-9F87-5C4F-BFC1-E92E1EC5980A}" type="slidenum">
              <a:rPr lang="nl-NL" smtClean="0"/>
              <a:t>4</a:t>
            </a:fld>
            <a:endParaRPr lang="nl-NL"/>
          </a:p>
        </p:txBody>
      </p:sp>
    </p:spTree>
    <p:extLst>
      <p:ext uri="{BB962C8B-B14F-4D97-AF65-F5344CB8AC3E}">
        <p14:creationId xmlns:p14="http://schemas.microsoft.com/office/powerpoint/2010/main" val="2731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D416A39-9F87-5C4F-BFC1-E92E1EC5980A}" type="slidenum">
              <a:rPr lang="nl-NL" smtClean="0"/>
              <a:t>5</a:t>
            </a:fld>
            <a:endParaRPr lang="nl-NL"/>
          </a:p>
        </p:txBody>
      </p:sp>
    </p:spTree>
    <p:extLst>
      <p:ext uri="{BB962C8B-B14F-4D97-AF65-F5344CB8AC3E}">
        <p14:creationId xmlns:p14="http://schemas.microsoft.com/office/powerpoint/2010/main" val="2265658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schets die ontstaan is en inmiddels ‘gemeen goed’ geworden is.</a:t>
            </a:r>
          </a:p>
          <a:p>
            <a:r>
              <a:rPr lang="nl-NL" dirty="0"/>
              <a:t>Er zijn met opzet geen applicaties genoemd om de breedte van het spectrum aan te geven</a:t>
            </a:r>
          </a:p>
          <a:p>
            <a:r>
              <a:rPr lang="nl-NL" dirty="0"/>
              <a:t>SIS </a:t>
            </a:r>
            <a:r>
              <a:rPr lang="nl-NL" dirty="0" err="1"/>
              <a:t>Eduarte</a:t>
            </a:r>
            <a:r>
              <a:rPr lang="nl-NL" dirty="0"/>
              <a:t>, Osiris, Peoplesoft</a:t>
            </a:r>
          </a:p>
          <a:p>
            <a:r>
              <a:rPr lang="nl-NL" dirty="0"/>
              <a:t>TPS </a:t>
            </a:r>
            <a:r>
              <a:rPr lang="nl-NL" dirty="0" err="1"/>
              <a:t>Eduarte</a:t>
            </a:r>
            <a:r>
              <a:rPr lang="nl-NL" dirty="0"/>
              <a:t> Toets en Examenlogistiek module, On </a:t>
            </a:r>
            <a:r>
              <a:rPr lang="nl-NL" dirty="0" err="1"/>
              <a:t>Trac</a:t>
            </a:r>
            <a:endParaRPr lang="nl-NL" dirty="0"/>
          </a:p>
          <a:p>
            <a:r>
              <a:rPr lang="nl-NL" dirty="0"/>
              <a:t>TAS CEM, SPL, ESS als leveranciers, Remindo als afnameomgeving</a:t>
            </a:r>
          </a:p>
          <a:p>
            <a:r>
              <a:rPr lang="nl-NL" dirty="0"/>
              <a:t>Een kleine opsomming.</a:t>
            </a:r>
          </a:p>
          <a:p>
            <a:r>
              <a:rPr lang="nl-NL" dirty="0"/>
              <a:t>Koppelvlak 1: Naam, inschrijving, groep, resultatenstructuur</a:t>
            </a:r>
          </a:p>
          <a:p>
            <a:r>
              <a:rPr lang="nl-NL" dirty="0"/>
              <a:t>Koppelvlak 2: Student, Moment, Examen</a:t>
            </a:r>
          </a:p>
          <a:p>
            <a:r>
              <a:rPr lang="nl-NL" dirty="0"/>
              <a:t>Koppelvlak 3: Resultaat, Deelname/afronding/aanwezigheid</a:t>
            </a:r>
          </a:p>
          <a:p>
            <a:r>
              <a:rPr lang="nl-NL" dirty="0"/>
              <a:t>Koppelvlak 4: officieel document (proces verbaal)</a:t>
            </a:r>
          </a:p>
          <a:p>
            <a:r>
              <a:rPr lang="nl-NL" dirty="0"/>
              <a:t>Koppelvlak 5: Resultaat</a:t>
            </a:r>
          </a:p>
          <a:p>
            <a:r>
              <a:rPr lang="nl-NL" dirty="0"/>
              <a:t>Koppelvlak 0: 0a en 0B beschikbare examens</a:t>
            </a:r>
          </a:p>
        </p:txBody>
      </p:sp>
      <p:sp>
        <p:nvSpPr>
          <p:cNvPr id="4" name="Tijdelijke aanduiding voor dianummer 3"/>
          <p:cNvSpPr>
            <a:spLocks noGrp="1"/>
          </p:cNvSpPr>
          <p:nvPr>
            <p:ph type="sldNum" sz="quarter" idx="5"/>
          </p:nvPr>
        </p:nvSpPr>
        <p:spPr/>
        <p:txBody>
          <a:bodyPr/>
          <a:lstStyle/>
          <a:p>
            <a:fld id="{8D416A39-9F87-5C4F-BFC1-E92E1EC5980A}" type="slidenum">
              <a:rPr lang="nl-NL" smtClean="0"/>
              <a:t>6</a:t>
            </a:fld>
            <a:endParaRPr lang="nl-NL"/>
          </a:p>
        </p:txBody>
      </p:sp>
    </p:spTree>
    <p:extLst>
      <p:ext uri="{BB962C8B-B14F-4D97-AF65-F5344CB8AC3E}">
        <p14:creationId xmlns:p14="http://schemas.microsoft.com/office/powerpoint/2010/main" val="3326381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Scenario’s zijn korte beschrijvingen van concrete praktijk situaties. Elk scenario kent een aantal testen die aan elkaar gerelateerd zijn, maar afzonderlijk uitgevoerd kunnen worden. Het aantal scenario’s breidt nog steeds uit. Dat geldt ook voor de verschillende testen. Onder andere afhankelijk van de verschillende configuraties en applicaties. Tijdens het testen zijn er bevindingen. Deze bevindingen worden vervolgens bij de betreffende partij neergelegd met verzoek om vervolgstappen te nemen (indien nodig)</a:t>
            </a:r>
          </a:p>
        </p:txBody>
      </p:sp>
      <p:sp>
        <p:nvSpPr>
          <p:cNvPr id="4" name="Tijdelijke aanduiding voor dianummer 3"/>
          <p:cNvSpPr>
            <a:spLocks noGrp="1"/>
          </p:cNvSpPr>
          <p:nvPr>
            <p:ph type="sldNum" sz="quarter" idx="5"/>
          </p:nvPr>
        </p:nvSpPr>
        <p:spPr/>
        <p:txBody>
          <a:bodyPr/>
          <a:lstStyle/>
          <a:p>
            <a:fld id="{8D416A39-9F87-5C4F-BFC1-E92E1EC5980A}" type="slidenum">
              <a:rPr lang="nl-NL" smtClean="0"/>
              <a:t>7</a:t>
            </a:fld>
            <a:endParaRPr lang="nl-NL"/>
          </a:p>
        </p:txBody>
      </p:sp>
    </p:spTree>
    <p:extLst>
      <p:ext uri="{BB962C8B-B14F-4D97-AF65-F5344CB8AC3E}">
        <p14:creationId xmlns:p14="http://schemas.microsoft.com/office/powerpoint/2010/main" val="326064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Tot nu toe zijn bij elke pilot 3 onderwijsinstellingen betrokken. Ook steeds 3 omgevingen (uitzondering 2 applicaties)</a:t>
            </a:r>
          </a:p>
          <a:p>
            <a:r>
              <a:rPr lang="nl-NL" dirty="0"/>
              <a:t>Binnen elk testgroepje moet kennis aanwezig zijn van alle betrokken applicaties</a:t>
            </a:r>
          </a:p>
          <a:p>
            <a:r>
              <a:rPr lang="nl-NL" dirty="0"/>
              <a:t>Binnen elk testgroepje moeten minimaal 2 onderwijsinstellingen vertegenwoordigd zijn.</a:t>
            </a:r>
          </a:p>
          <a:p>
            <a:endParaRPr lang="nl-NL" dirty="0"/>
          </a:p>
          <a:p>
            <a:r>
              <a:rPr lang="nl-NL" dirty="0"/>
              <a:t>De testdagen mogen niet vervallen tot instructie/cursus in het gebruik van de applicaties in de configuratie</a:t>
            </a:r>
          </a:p>
          <a:p>
            <a:endParaRPr lang="nl-NL" dirty="0"/>
          </a:p>
        </p:txBody>
      </p:sp>
      <p:sp>
        <p:nvSpPr>
          <p:cNvPr id="4" name="Tijdelijke aanduiding voor dianummer 3"/>
          <p:cNvSpPr>
            <a:spLocks noGrp="1"/>
          </p:cNvSpPr>
          <p:nvPr>
            <p:ph type="sldNum" sz="quarter" idx="5"/>
          </p:nvPr>
        </p:nvSpPr>
        <p:spPr/>
        <p:txBody>
          <a:bodyPr/>
          <a:lstStyle/>
          <a:p>
            <a:fld id="{8D416A39-9F87-5C4F-BFC1-E92E1EC5980A}" type="slidenum">
              <a:rPr lang="nl-NL" smtClean="0"/>
              <a:t>8</a:t>
            </a:fld>
            <a:endParaRPr lang="nl-NL"/>
          </a:p>
        </p:txBody>
      </p:sp>
    </p:spTree>
    <p:extLst>
      <p:ext uri="{BB962C8B-B14F-4D97-AF65-F5344CB8AC3E}">
        <p14:creationId xmlns:p14="http://schemas.microsoft.com/office/powerpoint/2010/main" val="108331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a:solidFill>
                  <a:schemeClr val="tx1"/>
                </a:solidFill>
                <a:effectLst/>
                <a:latin typeface="+mn-lt"/>
                <a:ea typeface="+mn-ea"/>
                <a:cs typeface="+mn-cs"/>
              </a:rPr>
              <a:t>De bevindingen worden in een digitaal formulier ingevuld.</a:t>
            </a:r>
          </a:p>
          <a:p>
            <a:r>
              <a:rPr lang="nl-NL" sz="1200" b="0" kern="1200" dirty="0">
                <a:solidFill>
                  <a:schemeClr val="tx1"/>
                </a:solidFill>
                <a:effectLst/>
                <a:latin typeface="+mn-lt"/>
                <a:ea typeface="+mn-ea"/>
                <a:cs typeface="+mn-cs"/>
              </a:rPr>
              <a:t>Elke test heeft een unieke ID op basis waarvan genoteerd wordt. Vragen als ‘wat zou het gewenste resultaat zijn, wat was het daadwerkelijke resultaat, wat zijn mogelijke vervolgstappen’ kunnen beantwoord worden.</a:t>
            </a:r>
          </a:p>
          <a:p>
            <a:r>
              <a:rPr lang="nl-NL" sz="1200" b="0" kern="1200" dirty="0">
                <a:solidFill>
                  <a:schemeClr val="tx1"/>
                </a:solidFill>
                <a:effectLst/>
                <a:latin typeface="+mn-lt"/>
                <a:ea typeface="+mn-ea"/>
                <a:cs typeface="+mn-cs"/>
              </a:rPr>
              <a:t>Ook kan de bevinding gealloceerd worden bij een leverancier of (kennis)groep.</a:t>
            </a:r>
          </a:p>
          <a:p>
            <a:endParaRPr lang="nl-NL" sz="1200" b="0" kern="1200" dirty="0">
              <a:solidFill>
                <a:schemeClr val="tx1"/>
              </a:solidFill>
              <a:effectLst/>
              <a:latin typeface="+mn-lt"/>
              <a:ea typeface="+mn-ea"/>
              <a:cs typeface="+mn-cs"/>
            </a:endParaRPr>
          </a:p>
          <a:p>
            <a:r>
              <a:rPr lang="nl-NL" sz="1200" b="0" kern="1200" dirty="0">
                <a:solidFill>
                  <a:schemeClr val="tx1"/>
                </a:solidFill>
                <a:effectLst/>
                <a:latin typeface="+mn-lt"/>
                <a:ea typeface="+mn-ea"/>
                <a:cs typeface="+mn-cs"/>
              </a:rPr>
              <a:t>Alles wordt daarna verwerkt in een rapportage die beschikbaar gesteld wordt aan betrokken partijen.</a:t>
            </a:r>
          </a:p>
          <a:p>
            <a:endParaRPr lang="nl-NL" sz="1200" b="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8D416A39-9F87-5C4F-BFC1-E92E1EC5980A}" type="slidenum">
              <a:rPr lang="nl-NL" smtClean="0"/>
              <a:t>9</a:t>
            </a:fld>
            <a:endParaRPr lang="nl-NL"/>
          </a:p>
        </p:txBody>
      </p:sp>
    </p:spTree>
    <p:extLst>
      <p:ext uri="{BB962C8B-B14F-4D97-AF65-F5344CB8AC3E}">
        <p14:creationId xmlns:p14="http://schemas.microsoft.com/office/powerpoint/2010/main" val="2745465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E10F817C-C4C4-B242-86B8-A8458A82E44C}"/>
              </a:ext>
            </a:extLst>
          </p:cNvPr>
          <p:cNvSpPr/>
          <p:nvPr/>
        </p:nvSpPr>
        <p:spPr>
          <a:xfrm>
            <a:off x="0" y="6178"/>
            <a:ext cx="12192000" cy="2378676"/>
          </a:xfrm>
          <a:prstGeom prst="rect">
            <a:avLst/>
          </a:prstGeom>
          <a:solidFill>
            <a:srgbClr val="6F4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4C3BB32-AEEA-8C49-AF0D-82BDAA6AA7F1}"/>
              </a:ext>
            </a:extLst>
          </p:cNvPr>
          <p:cNvSpPr>
            <a:spLocks noGrp="1"/>
          </p:cNvSpPr>
          <p:nvPr>
            <p:ph type="title" hasCustomPrompt="1"/>
          </p:nvPr>
        </p:nvSpPr>
        <p:spPr>
          <a:xfrm>
            <a:off x="2446629" y="1271073"/>
            <a:ext cx="9123234" cy="1113781"/>
          </a:xfrm>
        </p:spPr>
        <p:txBody>
          <a:bodyPr anchor="ctr">
            <a:normAutofit/>
          </a:bodyPr>
          <a:lstStyle>
            <a:lvl1pPr>
              <a:defRPr sz="3200">
                <a:solidFill>
                  <a:schemeClr val="bg1"/>
                </a:solidFill>
              </a:defRPr>
            </a:lvl1pPr>
          </a:lstStyle>
          <a:p>
            <a:r>
              <a:rPr lang="nl-NL"/>
              <a:t>Klik om de agendatitel toe te voegen</a:t>
            </a:r>
          </a:p>
        </p:txBody>
      </p:sp>
      <p:sp>
        <p:nvSpPr>
          <p:cNvPr id="4" name="Tijdelijke aanduiding voor datum 3">
            <a:extLst>
              <a:ext uri="{FF2B5EF4-FFF2-40B4-BE49-F238E27FC236}">
                <a16:creationId xmlns:a16="http://schemas.microsoft.com/office/drawing/2014/main" id="{A39D058A-EECA-A54A-BB0C-510CC520F6C6}"/>
              </a:ext>
            </a:extLst>
          </p:cNvPr>
          <p:cNvSpPr>
            <a:spLocks noGrp="1"/>
          </p:cNvSpPr>
          <p:nvPr>
            <p:ph type="dt" sz="half" idx="10"/>
          </p:nvPr>
        </p:nvSpPr>
        <p:spPr/>
        <p:txBody>
          <a:bodyPr/>
          <a:lstStyle/>
          <a:p>
            <a:fld id="{486E0A42-A860-6E4E-8412-7453CB9AD787}" type="datetime1">
              <a:rPr lang="nl-NL" smtClean="0"/>
              <a:t>29-11-2023</a:t>
            </a:fld>
            <a:endParaRPr lang="nl-NL"/>
          </a:p>
        </p:txBody>
      </p:sp>
      <p:sp>
        <p:nvSpPr>
          <p:cNvPr id="5" name="Tijdelijke aanduiding voor voettekst 4">
            <a:extLst>
              <a:ext uri="{FF2B5EF4-FFF2-40B4-BE49-F238E27FC236}">
                <a16:creationId xmlns:a16="http://schemas.microsoft.com/office/drawing/2014/main" id="{A28004DF-F4FA-404E-A56C-3717C54EBA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99757F-5688-EA47-B9F9-6DB6A90E0052}"/>
              </a:ext>
            </a:extLst>
          </p:cNvPr>
          <p:cNvSpPr>
            <a:spLocks noGrp="1"/>
          </p:cNvSpPr>
          <p:nvPr>
            <p:ph type="sldNum" sz="quarter" idx="12"/>
          </p:nvPr>
        </p:nvSpPr>
        <p:spPr/>
        <p:txBody>
          <a:bodyPr/>
          <a:lstStyle/>
          <a:p>
            <a:fld id="{8FDDECD5-BC7C-7F4C-BC69-D26D101D04B3}" type="slidenum">
              <a:rPr lang="nl-NL" smtClean="0"/>
              <a:t>‹nr.›</a:t>
            </a:fld>
            <a:endParaRPr lang="nl-NL"/>
          </a:p>
        </p:txBody>
      </p:sp>
      <p:grpSp>
        <p:nvGrpSpPr>
          <p:cNvPr id="19" name="Groep 18">
            <a:extLst>
              <a:ext uri="{FF2B5EF4-FFF2-40B4-BE49-F238E27FC236}">
                <a16:creationId xmlns:a16="http://schemas.microsoft.com/office/drawing/2014/main" id="{0F61B493-D1C4-DE4C-917C-2090CDEF8E1C}"/>
              </a:ext>
            </a:extLst>
          </p:cNvPr>
          <p:cNvGrpSpPr/>
          <p:nvPr/>
        </p:nvGrpSpPr>
        <p:grpSpPr>
          <a:xfrm>
            <a:off x="181924" y="2549613"/>
            <a:ext cx="481499" cy="440721"/>
            <a:chOff x="11795908" y="4351427"/>
            <a:chExt cx="469777" cy="429992"/>
          </a:xfrm>
          <a:solidFill>
            <a:srgbClr val="1A7399"/>
          </a:solidFill>
        </p:grpSpPr>
        <p:sp>
          <p:nvSpPr>
            <p:cNvPr id="20" name="Vrije vorm 19">
              <a:extLst>
                <a:ext uri="{FF2B5EF4-FFF2-40B4-BE49-F238E27FC236}">
                  <a16:creationId xmlns:a16="http://schemas.microsoft.com/office/drawing/2014/main" id="{E3E1F7E5-6319-684F-BB6F-673A19C8A03B}"/>
                </a:ext>
              </a:extLst>
            </p:cNvPr>
            <p:cNvSpPr/>
            <p:nvPr/>
          </p:nvSpPr>
          <p:spPr>
            <a:xfrm>
              <a:off x="12028867" y="4544475"/>
              <a:ext cx="236818" cy="236944"/>
            </a:xfrm>
            <a:custGeom>
              <a:avLst/>
              <a:gdLst>
                <a:gd name="connsiteX0" fmla="*/ 118409 w 236818"/>
                <a:gd name="connsiteY0" fmla="*/ 0 h 236944"/>
                <a:gd name="connsiteX1" fmla="*/ 0 w 236818"/>
                <a:gd name="connsiteY1" fmla="*/ 118472 h 236944"/>
                <a:gd name="connsiteX2" fmla="*/ 118409 w 236818"/>
                <a:gd name="connsiteY2" fmla="*/ 236945 h 236944"/>
                <a:gd name="connsiteX3" fmla="*/ 236818 w 236818"/>
                <a:gd name="connsiteY3" fmla="*/ 118472 h 236944"/>
                <a:gd name="connsiteX4" fmla="*/ 118409 w 236818"/>
                <a:gd name="connsiteY4" fmla="*/ 0 h 236944"/>
                <a:gd name="connsiteX5" fmla="*/ 118409 w 236818"/>
                <a:gd name="connsiteY5" fmla="*/ 173071 h 236944"/>
                <a:gd name="connsiteX6" fmla="*/ 63881 w 236818"/>
                <a:gd name="connsiteY6" fmla="*/ 118514 h 236944"/>
                <a:gd name="connsiteX7" fmla="*/ 118409 w 236818"/>
                <a:gd name="connsiteY7" fmla="*/ 63957 h 236944"/>
                <a:gd name="connsiteX8" fmla="*/ 172937 w 236818"/>
                <a:gd name="connsiteY8" fmla="*/ 118514 h 236944"/>
                <a:gd name="connsiteX9" fmla="*/ 118409 w 236818"/>
                <a:gd name="connsiteY9" fmla="*/ 173071 h 2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818" h="236944">
                  <a:moveTo>
                    <a:pt x="118409" y="0"/>
                  </a:moveTo>
                  <a:cubicBezTo>
                    <a:pt x="53013" y="0"/>
                    <a:pt x="0" y="53042"/>
                    <a:pt x="0" y="118472"/>
                  </a:cubicBezTo>
                  <a:cubicBezTo>
                    <a:pt x="0" y="183903"/>
                    <a:pt x="53013" y="236945"/>
                    <a:pt x="118409" y="236945"/>
                  </a:cubicBezTo>
                  <a:cubicBezTo>
                    <a:pt x="183805" y="236945"/>
                    <a:pt x="236818" y="183903"/>
                    <a:pt x="236818" y="118472"/>
                  </a:cubicBezTo>
                  <a:cubicBezTo>
                    <a:pt x="236818" y="53042"/>
                    <a:pt x="183805" y="0"/>
                    <a:pt x="118409" y="0"/>
                  </a:cubicBezTo>
                  <a:close/>
                  <a:moveTo>
                    <a:pt x="118409" y="173071"/>
                  </a:moveTo>
                  <a:cubicBezTo>
                    <a:pt x="88293" y="173071"/>
                    <a:pt x="63881" y="148646"/>
                    <a:pt x="63881" y="118514"/>
                  </a:cubicBezTo>
                  <a:cubicBezTo>
                    <a:pt x="63881" y="88382"/>
                    <a:pt x="88293" y="63957"/>
                    <a:pt x="118409" y="63957"/>
                  </a:cubicBezTo>
                  <a:cubicBezTo>
                    <a:pt x="148525" y="63957"/>
                    <a:pt x="172937" y="88382"/>
                    <a:pt x="172937" y="118514"/>
                  </a:cubicBezTo>
                  <a:cubicBezTo>
                    <a:pt x="172937" y="148646"/>
                    <a:pt x="148525" y="173071"/>
                    <a:pt x="118409" y="173071"/>
                  </a:cubicBezTo>
                  <a:close/>
                </a:path>
              </a:pathLst>
            </a:custGeom>
            <a:grpFill/>
            <a:ln w="429"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899C1E92-749B-D64E-89ED-BBE69615825C}"/>
                </a:ext>
              </a:extLst>
            </p:cNvPr>
            <p:cNvSpPr/>
            <p:nvPr/>
          </p:nvSpPr>
          <p:spPr>
            <a:xfrm>
              <a:off x="11795908" y="4351427"/>
              <a:ext cx="188792" cy="182513"/>
            </a:xfrm>
            <a:custGeom>
              <a:avLst/>
              <a:gdLst>
                <a:gd name="connsiteX0" fmla="*/ 5033 w 188792"/>
                <a:gd name="connsiteY0" fmla="*/ 175841 h 182513"/>
                <a:gd name="connsiteX1" fmla="*/ 839 w 188792"/>
                <a:gd name="connsiteY1" fmla="*/ 132363 h 182513"/>
                <a:gd name="connsiteX2" fmla="*/ 0 w 188792"/>
                <a:gd name="connsiteY2" fmla="*/ 90606 h 182513"/>
                <a:gd name="connsiteX3" fmla="*/ 839 w 188792"/>
                <a:gd name="connsiteY3" fmla="*/ 48640 h 182513"/>
                <a:gd name="connsiteX4" fmla="*/ 5033 w 188792"/>
                <a:gd name="connsiteY4" fmla="*/ 6673 h 182513"/>
                <a:gd name="connsiteX5" fmla="*/ 51844 w 188792"/>
                <a:gd name="connsiteY5" fmla="*/ 1679 h 182513"/>
                <a:gd name="connsiteX6" fmla="*/ 95256 w 188792"/>
                <a:gd name="connsiteY6" fmla="*/ 0 h 182513"/>
                <a:gd name="connsiteX7" fmla="*/ 138710 w 188792"/>
                <a:gd name="connsiteY7" fmla="*/ 1679 h 182513"/>
                <a:gd name="connsiteX8" fmla="*/ 183801 w 188792"/>
                <a:gd name="connsiteY8" fmla="*/ 6673 h 182513"/>
                <a:gd name="connsiteX9" fmla="*/ 187995 w 188792"/>
                <a:gd name="connsiteY9" fmla="*/ 48640 h 182513"/>
                <a:gd name="connsiteX10" fmla="*/ 188792 w 188792"/>
                <a:gd name="connsiteY10" fmla="*/ 90606 h 182513"/>
                <a:gd name="connsiteX11" fmla="*/ 187995 w 188792"/>
                <a:gd name="connsiteY11" fmla="*/ 132363 h 182513"/>
                <a:gd name="connsiteX12" fmla="*/ 183801 w 188792"/>
                <a:gd name="connsiteY12" fmla="*/ 175841 h 182513"/>
                <a:gd name="connsiteX13" fmla="*/ 139549 w 188792"/>
                <a:gd name="connsiteY13" fmla="*/ 180835 h 182513"/>
                <a:gd name="connsiteX14" fmla="*/ 96934 w 188792"/>
                <a:gd name="connsiteY14" fmla="*/ 182514 h 182513"/>
                <a:gd name="connsiteX15" fmla="*/ 51844 w 188792"/>
                <a:gd name="connsiteY15" fmla="*/ 180835 h 182513"/>
                <a:gd name="connsiteX16" fmla="*/ 5033 w 188792"/>
                <a:gd name="connsiteY16" fmla="*/ 175841 h 18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792" h="182513">
                  <a:moveTo>
                    <a:pt x="5033" y="175841"/>
                  </a:moveTo>
                  <a:cubicBezTo>
                    <a:pt x="2697" y="161455"/>
                    <a:pt x="1296" y="146931"/>
                    <a:pt x="839" y="132363"/>
                  </a:cubicBezTo>
                  <a:cubicBezTo>
                    <a:pt x="252" y="116794"/>
                    <a:pt x="0" y="102987"/>
                    <a:pt x="0" y="90606"/>
                  </a:cubicBezTo>
                  <a:cubicBezTo>
                    <a:pt x="0" y="78226"/>
                    <a:pt x="252" y="64419"/>
                    <a:pt x="839" y="48640"/>
                  </a:cubicBezTo>
                  <a:cubicBezTo>
                    <a:pt x="1229" y="34568"/>
                    <a:pt x="2630" y="20543"/>
                    <a:pt x="5033" y="6673"/>
                  </a:cubicBezTo>
                  <a:cubicBezTo>
                    <a:pt x="19517" y="4435"/>
                    <a:pt x="35120" y="2770"/>
                    <a:pt x="51844" y="1679"/>
                  </a:cubicBezTo>
                  <a:cubicBezTo>
                    <a:pt x="68621" y="588"/>
                    <a:pt x="83008" y="0"/>
                    <a:pt x="95256" y="0"/>
                  </a:cubicBezTo>
                  <a:cubicBezTo>
                    <a:pt x="107504" y="0"/>
                    <a:pt x="121975" y="588"/>
                    <a:pt x="138710" y="1679"/>
                  </a:cubicBezTo>
                  <a:cubicBezTo>
                    <a:pt x="155446" y="2770"/>
                    <a:pt x="170420" y="4448"/>
                    <a:pt x="183801" y="6673"/>
                  </a:cubicBezTo>
                  <a:cubicBezTo>
                    <a:pt x="186183" y="20546"/>
                    <a:pt x="187584" y="34569"/>
                    <a:pt x="187995" y="48640"/>
                  </a:cubicBezTo>
                  <a:cubicBezTo>
                    <a:pt x="188528" y="64251"/>
                    <a:pt x="188792" y="78240"/>
                    <a:pt x="188792" y="90606"/>
                  </a:cubicBezTo>
                  <a:cubicBezTo>
                    <a:pt x="188792" y="102973"/>
                    <a:pt x="188528" y="116891"/>
                    <a:pt x="187995" y="132363"/>
                  </a:cubicBezTo>
                  <a:cubicBezTo>
                    <a:pt x="187517" y="146930"/>
                    <a:pt x="186116" y="161451"/>
                    <a:pt x="183801" y="175841"/>
                  </a:cubicBezTo>
                  <a:cubicBezTo>
                    <a:pt x="170433" y="178053"/>
                    <a:pt x="155685" y="179714"/>
                    <a:pt x="139549" y="180835"/>
                  </a:cubicBezTo>
                  <a:cubicBezTo>
                    <a:pt x="123359" y="181968"/>
                    <a:pt x="109182" y="182514"/>
                    <a:pt x="96934" y="182514"/>
                  </a:cubicBezTo>
                  <a:cubicBezTo>
                    <a:pt x="83541" y="182514"/>
                    <a:pt x="68508" y="181956"/>
                    <a:pt x="51844" y="180835"/>
                  </a:cubicBezTo>
                  <a:cubicBezTo>
                    <a:pt x="35179" y="179714"/>
                    <a:pt x="19575" y="178053"/>
                    <a:pt x="5033" y="175841"/>
                  </a:cubicBezTo>
                  <a:close/>
                </a:path>
              </a:pathLst>
            </a:custGeom>
            <a:grpFill/>
            <a:ln w="429" cap="flat">
              <a:noFill/>
              <a:prstDash val="solid"/>
              <a:miter/>
            </a:ln>
          </p:spPr>
          <p:txBody>
            <a:bodyPr rtlCol="0" anchor="ctr"/>
            <a:lstStyle/>
            <a:p>
              <a:endParaRPr lang="nl-NL"/>
            </a:p>
          </p:txBody>
        </p:sp>
      </p:grpSp>
      <p:pic>
        <p:nvPicPr>
          <p:cNvPr id="23" name="Graphic 22">
            <a:extLst>
              <a:ext uri="{FF2B5EF4-FFF2-40B4-BE49-F238E27FC236}">
                <a16:creationId xmlns:a16="http://schemas.microsoft.com/office/drawing/2014/main" id="{1FE34544-4CC9-FA41-AE1F-B119CE8008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25" name="Tijdelijke aanduiding voor tekst 24">
            <a:extLst>
              <a:ext uri="{FF2B5EF4-FFF2-40B4-BE49-F238E27FC236}">
                <a16:creationId xmlns:a16="http://schemas.microsoft.com/office/drawing/2014/main" id="{3C5ECD77-153E-F04B-9499-26E0417DB8CC}"/>
              </a:ext>
            </a:extLst>
          </p:cNvPr>
          <p:cNvSpPr>
            <a:spLocks noGrp="1"/>
          </p:cNvSpPr>
          <p:nvPr>
            <p:ph type="body" sz="quarter" idx="13" hasCustomPrompt="1"/>
          </p:nvPr>
        </p:nvSpPr>
        <p:spPr>
          <a:xfrm>
            <a:off x="2446338" y="2747963"/>
            <a:ext cx="9123362" cy="3186112"/>
          </a:xfrm>
        </p:spPr>
        <p:txBody>
          <a:bodyPr>
            <a:normAutofit/>
          </a:bodyPr>
          <a:lstStyle>
            <a:lvl1pPr marL="457200" indent="-457200">
              <a:buFont typeface="+mj-lt"/>
              <a:buAutoNum type="arabicPeriod"/>
              <a:defRPr sz="2000"/>
            </a:lvl1pPr>
          </a:lstStyle>
          <a:p>
            <a:pPr lvl="0"/>
            <a:r>
              <a:rPr lang="nl-NL"/>
              <a:t>Voeg hier de agendapunten toe</a:t>
            </a:r>
          </a:p>
        </p:txBody>
      </p:sp>
    </p:spTree>
    <p:extLst>
      <p:ext uri="{BB962C8B-B14F-4D97-AF65-F5344CB8AC3E}">
        <p14:creationId xmlns:p14="http://schemas.microsoft.com/office/powerpoint/2010/main" val="74911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0F31484-BDFD-EF4B-9A79-2389F4669335}"/>
              </a:ext>
            </a:extLst>
          </p:cNvPr>
          <p:cNvSpPr/>
          <p:nvPr userDrawn="1"/>
        </p:nvSpPr>
        <p:spPr>
          <a:xfrm>
            <a:off x="282486" y="251674"/>
            <a:ext cx="11587949" cy="1645920"/>
          </a:xfrm>
          <a:prstGeom prst="rect">
            <a:avLst/>
          </a:prstGeom>
          <a:solidFill>
            <a:srgbClr val="6F47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B0DDE139-EE8C-154D-8276-AF0538974F78}"/>
              </a:ext>
            </a:extLst>
          </p:cNvPr>
          <p:cNvPicPr>
            <a:picLocks noChangeAspect="1"/>
          </p:cNvPicPr>
          <p:nvPr userDrawn="1"/>
        </p:nvPicPr>
        <p:blipFill>
          <a:blip r:embed="rId2"/>
          <a:stretch>
            <a:fillRect/>
          </a:stretch>
        </p:blipFill>
        <p:spPr>
          <a:xfrm>
            <a:off x="2098431" y="3096629"/>
            <a:ext cx="8428892" cy="2047999"/>
          </a:xfrm>
          <a:prstGeom prst="rect">
            <a:avLst/>
          </a:prstGeom>
        </p:spPr>
      </p:pic>
      <p:pic>
        <p:nvPicPr>
          <p:cNvPr id="8" name="Afbeelding 7">
            <a:extLst>
              <a:ext uri="{FF2B5EF4-FFF2-40B4-BE49-F238E27FC236}">
                <a16:creationId xmlns:a16="http://schemas.microsoft.com/office/drawing/2014/main" id="{3B1F451D-E433-0048-BCEA-25A49C68D09F}"/>
              </a:ext>
            </a:extLst>
          </p:cNvPr>
          <p:cNvPicPr>
            <a:picLocks noChangeAspect="1"/>
          </p:cNvPicPr>
          <p:nvPr userDrawn="1"/>
        </p:nvPicPr>
        <p:blipFill>
          <a:blip r:embed="rId3"/>
          <a:stretch>
            <a:fillRect/>
          </a:stretch>
        </p:blipFill>
        <p:spPr>
          <a:xfrm>
            <a:off x="8042031" y="5071520"/>
            <a:ext cx="2508738" cy="146215"/>
          </a:xfrm>
          <a:prstGeom prst="rect">
            <a:avLst/>
          </a:prstGeom>
        </p:spPr>
      </p:pic>
    </p:spTree>
    <p:extLst>
      <p:ext uri="{BB962C8B-B14F-4D97-AF65-F5344CB8AC3E}">
        <p14:creationId xmlns:p14="http://schemas.microsoft.com/office/powerpoint/2010/main" val="797780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874071"/>
      </p:ext>
    </p:extLst>
  </p:cSld>
  <p:clrMap bg1="lt1" tx1="dk1" bg2="lt2" tx2="dk2" accent1="accent1" accent2="accent2" accent3="accent3" accent4="accent4" accent5="accent5" accent6="accent6" hlink="hlink" folHlink="folHlink"/>
  <p:sldLayoutIdLst>
    <p:sldLayoutId id="2147483651"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5.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emf"/><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8.jpe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me - Npuls">
            <a:extLst>
              <a:ext uri="{FF2B5EF4-FFF2-40B4-BE49-F238E27FC236}">
                <a16:creationId xmlns:a16="http://schemas.microsoft.com/office/drawing/2014/main" id="{73B77D88-7303-4137-9ABB-8BC2E720D1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549" y="1223544"/>
            <a:ext cx="3854945" cy="131549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1332CEEF-6EBF-42DF-A2F2-0FB690D94B2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2549" y="5010891"/>
            <a:ext cx="3854945" cy="1069747"/>
          </a:xfrm>
          <a:prstGeom prst="rect">
            <a:avLst/>
          </a:prstGeom>
        </p:spPr>
      </p:pic>
      <p:sp>
        <p:nvSpPr>
          <p:cNvPr id="2" name="Tijdelijke aanduiding voor dianummer 1">
            <a:extLst>
              <a:ext uri="{FF2B5EF4-FFF2-40B4-BE49-F238E27FC236}">
                <a16:creationId xmlns:a16="http://schemas.microsoft.com/office/drawing/2014/main" id="{7CEE5170-B861-DB45-8C9C-744E4E0974FE}"/>
              </a:ext>
            </a:extLst>
          </p:cNvPr>
          <p:cNvSpPr>
            <a:spLocks noGrp="1"/>
          </p:cNvSpPr>
          <p:nvPr>
            <p:ph type="sldNum" sz="quarter" idx="4294967295"/>
          </p:nvPr>
        </p:nvSpPr>
        <p:spPr>
          <a:xfrm>
            <a:off x="10691446" y="6356350"/>
            <a:ext cx="662354" cy="365125"/>
          </a:xfrm>
          <a:prstGeom prst="rect">
            <a:avLst/>
          </a:prstGeom>
        </p:spPr>
        <p:txBody>
          <a:bodyPr vert="horz" lIns="91440" tIns="45720" rIns="91440" bIns="45720" rtlCol="0" anchor="ctr">
            <a:normAutofit/>
          </a:bodyPr>
          <a:lstStyle>
            <a:defPPr>
              <a:defRPr lang="nl-NL"/>
            </a:defPPr>
            <a:lvl1pPr marL="0" algn="r" defTabSz="914400" rtl="0" eaLnBrk="1" latinLnBrk="0" hangingPunct="1">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FDDECD5-BC7C-7F4C-BC69-D26D101D04B3}" type="slidenum">
              <a:rPr lang="en-US" sz="1200">
                <a:solidFill>
                  <a:srgbClr val="FFFFFF"/>
                </a:solidFill>
                <a:latin typeface="+mn-lt"/>
                <a:ea typeface="+mn-ea"/>
                <a:cs typeface="+mn-cs"/>
              </a:rPr>
              <a:pPr>
                <a:spcAft>
                  <a:spcPts val="600"/>
                </a:spcAft>
              </a:pPr>
              <a:t>1</a:t>
            </a:fld>
            <a:endParaRPr lang="en-US" sz="1200">
              <a:solidFill>
                <a:srgbClr val="FFFFFF"/>
              </a:solidFill>
              <a:latin typeface="+mn-lt"/>
              <a:ea typeface="+mn-ea"/>
              <a:cs typeface="+mn-cs"/>
            </a:endParaRPr>
          </a:p>
        </p:txBody>
      </p:sp>
    </p:spTree>
    <p:extLst>
      <p:ext uri="{BB962C8B-B14F-4D97-AF65-F5344CB8AC3E}">
        <p14:creationId xmlns:p14="http://schemas.microsoft.com/office/powerpoint/2010/main" val="126460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28C09-FB03-A040-A6F9-5DFCCF153D6A}"/>
              </a:ext>
            </a:extLst>
          </p:cNvPr>
          <p:cNvSpPr>
            <a:spLocks noGrp="1"/>
          </p:cNvSpPr>
          <p:nvPr>
            <p:ph type="title"/>
          </p:nvPr>
        </p:nvSpPr>
        <p:spPr>
          <a:xfrm>
            <a:off x="2844800" y="898108"/>
            <a:ext cx="6620476" cy="1113781"/>
          </a:xfrm>
        </p:spPr>
        <p:txBody>
          <a:bodyPr/>
          <a:lstStyle/>
          <a:p>
            <a:r>
              <a:rPr lang="nl-NL" dirty="0"/>
              <a:t>‘</a:t>
            </a:r>
            <a:r>
              <a:rPr lang="nl-NL" dirty="0" err="1"/>
              <a:t>Proof</a:t>
            </a:r>
            <a:r>
              <a:rPr lang="nl-NL" dirty="0"/>
              <a:t> of </a:t>
            </a:r>
            <a:r>
              <a:rPr lang="nl-NL" dirty="0" err="1"/>
              <a:t>the</a:t>
            </a:r>
            <a:r>
              <a:rPr lang="nl-NL" dirty="0"/>
              <a:t> pudding’</a:t>
            </a:r>
          </a:p>
        </p:txBody>
      </p:sp>
      <p:sp>
        <p:nvSpPr>
          <p:cNvPr id="3" name="Tijdelijke aanduiding voor dianummer 2">
            <a:extLst>
              <a:ext uri="{FF2B5EF4-FFF2-40B4-BE49-F238E27FC236}">
                <a16:creationId xmlns:a16="http://schemas.microsoft.com/office/drawing/2014/main" id="{45440750-714C-5945-9717-02AC588A4064}"/>
              </a:ext>
            </a:extLst>
          </p:cNvPr>
          <p:cNvSpPr>
            <a:spLocks noGrp="1"/>
          </p:cNvSpPr>
          <p:nvPr>
            <p:ph type="sldNum" sz="quarter" idx="12"/>
          </p:nvPr>
        </p:nvSpPr>
        <p:spPr/>
        <p:txBody>
          <a:bodyPr/>
          <a:lstStyle/>
          <a:p>
            <a:fld id="{8FDDECD5-BC7C-7F4C-BC69-D26D101D04B3}" type="slidenum">
              <a:rPr lang="nl-NL" smtClean="0"/>
              <a:t>10</a:t>
            </a:fld>
            <a:endParaRPr lang="nl-NL"/>
          </a:p>
        </p:txBody>
      </p:sp>
      <p:pic>
        <p:nvPicPr>
          <p:cNvPr id="5" name="Afbeelding 4">
            <a:extLst>
              <a:ext uri="{FF2B5EF4-FFF2-40B4-BE49-F238E27FC236}">
                <a16:creationId xmlns:a16="http://schemas.microsoft.com/office/drawing/2014/main" id="{CD2859F5-2DA1-7D4B-BD3E-C810DAF6F16D}"/>
              </a:ext>
            </a:extLst>
          </p:cNvPr>
          <p:cNvPicPr>
            <a:picLocks noChangeAspect="1"/>
          </p:cNvPicPr>
          <p:nvPr/>
        </p:nvPicPr>
        <p:blipFill>
          <a:blip r:embed="rId3"/>
          <a:stretch>
            <a:fillRect/>
          </a:stretch>
        </p:blipFill>
        <p:spPr>
          <a:xfrm>
            <a:off x="177799" y="2543572"/>
            <a:ext cx="492279" cy="452721"/>
          </a:xfrm>
          <a:prstGeom prst="rect">
            <a:avLst/>
          </a:prstGeom>
        </p:spPr>
      </p:pic>
      <p:sp>
        <p:nvSpPr>
          <p:cNvPr id="9" name="Tekstvak 8">
            <a:extLst>
              <a:ext uri="{FF2B5EF4-FFF2-40B4-BE49-F238E27FC236}">
                <a16:creationId xmlns:a16="http://schemas.microsoft.com/office/drawing/2014/main" id="{689258B3-5FFA-4444-D7DC-3E1217338224}"/>
              </a:ext>
            </a:extLst>
          </p:cNvPr>
          <p:cNvSpPr txBox="1"/>
          <p:nvPr/>
        </p:nvSpPr>
        <p:spPr>
          <a:xfrm>
            <a:off x="886264" y="2543572"/>
            <a:ext cx="9879037" cy="310854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nl-NL" sz="2800" dirty="0">
                <a:cs typeface="Calibri"/>
              </a:rPr>
              <a:t>Openstaande vraagstukken</a:t>
            </a:r>
          </a:p>
          <a:p>
            <a:pPr marL="914400" lvl="1" indent="-457200">
              <a:buFont typeface="Arial" panose="020B0604020202020204" pitchFamily="34" charset="0"/>
              <a:buChar char="•"/>
            </a:pPr>
            <a:r>
              <a:rPr lang="nl-NL" sz="2800" dirty="0">
                <a:cs typeface="Calibri"/>
              </a:rPr>
              <a:t>Varianten</a:t>
            </a:r>
          </a:p>
          <a:p>
            <a:pPr marL="914400" lvl="1" indent="-457200">
              <a:buFont typeface="Arial" panose="020B0604020202020204" pitchFamily="34" charset="0"/>
              <a:buChar char="•"/>
            </a:pPr>
            <a:r>
              <a:rPr lang="nl-NL" sz="2800" dirty="0">
                <a:cs typeface="Calibri"/>
              </a:rPr>
              <a:t>Rollen en Rechten medewerkers TAS</a:t>
            </a:r>
          </a:p>
          <a:p>
            <a:pPr marL="914400" lvl="1" indent="-457200">
              <a:buFont typeface="Arial" panose="020B0604020202020204" pitchFamily="34" charset="0"/>
              <a:buChar char="•"/>
            </a:pPr>
            <a:r>
              <a:rPr lang="nl-NL" sz="2800" dirty="0">
                <a:cs typeface="Calibri"/>
              </a:rPr>
              <a:t>Koppelen aan toetsinstrumenten KR/TPS</a:t>
            </a:r>
          </a:p>
          <a:p>
            <a:pPr marL="914400" lvl="1" indent="-457200">
              <a:buFont typeface="Arial" panose="020B0604020202020204" pitchFamily="34" charset="0"/>
              <a:buChar char="•"/>
            </a:pPr>
            <a:r>
              <a:rPr lang="nl-NL" sz="2800" dirty="0">
                <a:cs typeface="Calibri"/>
              </a:rPr>
              <a:t>Vaststellen resultaten</a:t>
            </a:r>
          </a:p>
          <a:p>
            <a:pPr marL="914400" lvl="1" indent="-457200">
              <a:buFont typeface="Arial" panose="020B0604020202020204" pitchFamily="34" charset="0"/>
              <a:buChar char="•"/>
            </a:pPr>
            <a:r>
              <a:rPr lang="nl-NL" sz="2800" dirty="0">
                <a:cs typeface="Calibri"/>
              </a:rPr>
              <a:t>Hulpmiddelen</a:t>
            </a:r>
          </a:p>
          <a:p>
            <a:pPr marL="914400" lvl="1" indent="-457200">
              <a:buFont typeface="Arial" panose="020B0604020202020204" pitchFamily="34" charset="0"/>
              <a:buChar char="•"/>
            </a:pPr>
            <a:r>
              <a:rPr lang="nl-NL" sz="2800" dirty="0">
                <a:cs typeface="Calibri"/>
              </a:rPr>
              <a:t>Toekomstige groepen</a:t>
            </a:r>
          </a:p>
        </p:txBody>
      </p:sp>
      <p:pic>
        <p:nvPicPr>
          <p:cNvPr id="8" name="Afbeelding 9" descr="Afbeelding met tekst&#10;&#10;Automatisch gegenereerde beschrijving">
            <a:extLst>
              <a:ext uri="{FF2B5EF4-FFF2-40B4-BE49-F238E27FC236}">
                <a16:creationId xmlns:a16="http://schemas.microsoft.com/office/drawing/2014/main" id="{A5C0D889-A494-9B7B-10C1-07E00685B730}"/>
              </a:ext>
            </a:extLst>
          </p:cNvPr>
          <p:cNvPicPr>
            <a:picLocks noChangeAspect="1"/>
          </p:cNvPicPr>
          <p:nvPr/>
        </p:nvPicPr>
        <p:blipFill>
          <a:blip r:embed="rId4"/>
          <a:stretch>
            <a:fillRect/>
          </a:stretch>
        </p:blipFill>
        <p:spPr>
          <a:xfrm>
            <a:off x="9324364" y="138450"/>
            <a:ext cx="2743200" cy="764732"/>
          </a:xfrm>
          <a:prstGeom prst="rect">
            <a:avLst/>
          </a:prstGeom>
        </p:spPr>
      </p:pic>
      <p:pic>
        <p:nvPicPr>
          <p:cNvPr id="10" name="Picture 2" descr="Home - Npuls">
            <a:extLst>
              <a:ext uri="{FF2B5EF4-FFF2-40B4-BE49-F238E27FC236}">
                <a16:creationId xmlns:a16="http://schemas.microsoft.com/office/drawing/2014/main" id="{30F13E4F-2273-417A-9513-30EAA000F0E0}"/>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92919" y="879228"/>
            <a:ext cx="1473994" cy="5030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ichting Kennisnet | Sociale kaart Ede">
            <a:extLst>
              <a:ext uri="{FF2B5EF4-FFF2-40B4-BE49-F238E27FC236}">
                <a16:creationId xmlns:a16="http://schemas.microsoft.com/office/drawing/2014/main" id="{D1A2BDA9-E63F-4FF9-B428-6B9C53BA04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2176" y="5245301"/>
            <a:ext cx="2957691" cy="5301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SURF logo svg.svg - Wikipedia">
            <a:extLst>
              <a:ext uri="{FF2B5EF4-FFF2-40B4-BE49-F238E27FC236}">
                <a16:creationId xmlns:a16="http://schemas.microsoft.com/office/drawing/2014/main" id="{8E03CFC7-FAD3-4367-93E3-DD02C6EE51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2176" y="5800557"/>
            <a:ext cx="1693335" cy="88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161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28C09-FB03-A040-A6F9-5DFCCF153D6A}"/>
              </a:ext>
            </a:extLst>
          </p:cNvPr>
          <p:cNvSpPr>
            <a:spLocks noGrp="1"/>
          </p:cNvSpPr>
          <p:nvPr>
            <p:ph type="title"/>
          </p:nvPr>
        </p:nvSpPr>
        <p:spPr>
          <a:xfrm>
            <a:off x="2844800" y="898108"/>
            <a:ext cx="6620476" cy="1113781"/>
          </a:xfrm>
        </p:spPr>
        <p:txBody>
          <a:bodyPr/>
          <a:lstStyle/>
          <a:p>
            <a:r>
              <a:rPr lang="nl-NL" dirty="0"/>
              <a:t>Vragen</a:t>
            </a:r>
          </a:p>
        </p:txBody>
      </p:sp>
      <p:sp>
        <p:nvSpPr>
          <p:cNvPr id="3" name="Tijdelijke aanduiding voor dianummer 2">
            <a:extLst>
              <a:ext uri="{FF2B5EF4-FFF2-40B4-BE49-F238E27FC236}">
                <a16:creationId xmlns:a16="http://schemas.microsoft.com/office/drawing/2014/main" id="{45440750-714C-5945-9717-02AC588A4064}"/>
              </a:ext>
            </a:extLst>
          </p:cNvPr>
          <p:cNvSpPr>
            <a:spLocks noGrp="1"/>
          </p:cNvSpPr>
          <p:nvPr>
            <p:ph type="sldNum" sz="quarter" idx="12"/>
          </p:nvPr>
        </p:nvSpPr>
        <p:spPr/>
        <p:txBody>
          <a:bodyPr/>
          <a:lstStyle/>
          <a:p>
            <a:fld id="{8FDDECD5-BC7C-7F4C-BC69-D26D101D04B3}" type="slidenum">
              <a:rPr lang="nl-NL" smtClean="0"/>
              <a:t>11</a:t>
            </a:fld>
            <a:endParaRPr lang="nl-NL"/>
          </a:p>
        </p:txBody>
      </p:sp>
      <p:pic>
        <p:nvPicPr>
          <p:cNvPr id="5" name="Afbeelding 4">
            <a:extLst>
              <a:ext uri="{FF2B5EF4-FFF2-40B4-BE49-F238E27FC236}">
                <a16:creationId xmlns:a16="http://schemas.microsoft.com/office/drawing/2014/main" id="{CD2859F5-2DA1-7D4B-BD3E-C810DAF6F16D}"/>
              </a:ext>
            </a:extLst>
          </p:cNvPr>
          <p:cNvPicPr>
            <a:picLocks noChangeAspect="1"/>
          </p:cNvPicPr>
          <p:nvPr/>
        </p:nvPicPr>
        <p:blipFill>
          <a:blip r:embed="rId3"/>
          <a:stretch>
            <a:fillRect/>
          </a:stretch>
        </p:blipFill>
        <p:spPr>
          <a:xfrm>
            <a:off x="177799" y="2543572"/>
            <a:ext cx="492279" cy="452721"/>
          </a:xfrm>
          <a:prstGeom prst="rect">
            <a:avLst/>
          </a:prstGeom>
        </p:spPr>
      </p:pic>
      <p:pic>
        <p:nvPicPr>
          <p:cNvPr id="8" name="Afbeelding 9" descr="Afbeelding met tekst&#10;&#10;Automatisch gegenereerde beschrijving">
            <a:extLst>
              <a:ext uri="{FF2B5EF4-FFF2-40B4-BE49-F238E27FC236}">
                <a16:creationId xmlns:a16="http://schemas.microsoft.com/office/drawing/2014/main" id="{A5C0D889-A494-9B7B-10C1-07E00685B730}"/>
              </a:ext>
            </a:extLst>
          </p:cNvPr>
          <p:cNvPicPr>
            <a:picLocks noChangeAspect="1"/>
          </p:cNvPicPr>
          <p:nvPr/>
        </p:nvPicPr>
        <p:blipFill>
          <a:blip r:embed="rId4"/>
          <a:stretch>
            <a:fillRect/>
          </a:stretch>
        </p:blipFill>
        <p:spPr>
          <a:xfrm>
            <a:off x="9324364" y="138450"/>
            <a:ext cx="2743200" cy="764732"/>
          </a:xfrm>
          <a:prstGeom prst="rect">
            <a:avLst/>
          </a:prstGeom>
        </p:spPr>
      </p:pic>
      <p:pic>
        <p:nvPicPr>
          <p:cNvPr id="10" name="Picture 2" descr="Home - Npuls">
            <a:extLst>
              <a:ext uri="{FF2B5EF4-FFF2-40B4-BE49-F238E27FC236}">
                <a16:creationId xmlns:a16="http://schemas.microsoft.com/office/drawing/2014/main" id="{30F13E4F-2273-417A-9513-30EAA000F0E0}"/>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92919" y="879228"/>
            <a:ext cx="1473994" cy="5030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raagteken poppetje | Zwemvereniging WVZ Zoetermeer">
            <a:extLst>
              <a:ext uri="{FF2B5EF4-FFF2-40B4-BE49-F238E27FC236}">
                <a16:creationId xmlns:a16="http://schemas.microsoft.com/office/drawing/2014/main" id="{CC61CAEE-522C-4BDD-9F3B-400EC6C6AC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61708"/>
            <a:ext cx="2032207" cy="299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3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28C09-FB03-A040-A6F9-5DFCCF153D6A}"/>
              </a:ext>
            </a:extLst>
          </p:cNvPr>
          <p:cNvSpPr>
            <a:spLocks noGrp="1"/>
          </p:cNvSpPr>
          <p:nvPr>
            <p:ph type="title"/>
          </p:nvPr>
        </p:nvSpPr>
        <p:spPr>
          <a:xfrm>
            <a:off x="2844800" y="898108"/>
            <a:ext cx="6620476" cy="1113781"/>
          </a:xfrm>
        </p:spPr>
        <p:txBody>
          <a:bodyPr/>
          <a:lstStyle/>
          <a:p>
            <a:r>
              <a:rPr lang="nl-NL" dirty="0"/>
              <a:t>Voorstellen</a:t>
            </a:r>
          </a:p>
        </p:txBody>
      </p:sp>
      <p:sp>
        <p:nvSpPr>
          <p:cNvPr id="3" name="Tijdelijke aanduiding voor dianummer 2">
            <a:extLst>
              <a:ext uri="{FF2B5EF4-FFF2-40B4-BE49-F238E27FC236}">
                <a16:creationId xmlns:a16="http://schemas.microsoft.com/office/drawing/2014/main" id="{45440750-714C-5945-9717-02AC588A4064}"/>
              </a:ext>
            </a:extLst>
          </p:cNvPr>
          <p:cNvSpPr>
            <a:spLocks noGrp="1"/>
          </p:cNvSpPr>
          <p:nvPr>
            <p:ph type="sldNum" sz="quarter" idx="12"/>
          </p:nvPr>
        </p:nvSpPr>
        <p:spPr/>
        <p:txBody>
          <a:bodyPr/>
          <a:lstStyle/>
          <a:p>
            <a:fld id="{8FDDECD5-BC7C-7F4C-BC69-D26D101D04B3}" type="slidenum">
              <a:rPr lang="nl-NL" smtClean="0"/>
              <a:t>12</a:t>
            </a:fld>
            <a:endParaRPr lang="nl-NL"/>
          </a:p>
        </p:txBody>
      </p:sp>
      <p:pic>
        <p:nvPicPr>
          <p:cNvPr id="5" name="Afbeelding 4">
            <a:extLst>
              <a:ext uri="{FF2B5EF4-FFF2-40B4-BE49-F238E27FC236}">
                <a16:creationId xmlns:a16="http://schemas.microsoft.com/office/drawing/2014/main" id="{CD2859F5-2DA1-7D4B-BD3E-C810DAF6F16D}"/>
              </a:ext>
            </a:extLst>
          </p:cNvPr>
          <p:cNvPicPr>
            <a:picLocks noChangeAspect="1"/>
          </p:cNvPicPr>
          <p:nvPr/>
        </p:nvPicPr>
        <p:blipFill>
          <a:blip r:embed="rId3"/>
          <a:stretch>
            <a:fillRect/>
          </a:stretch>
        </p:blipFill>
        <p:spPr>
          <a:xfrm>
            <a:off x="177799" y="2543572"/>
            <a:ext cx="492279" cy="452721"/>
          </a:xfrm>
          <a:prstGeom prst="rect">
            <a:avLst/>
          </a:prstGeom>
        </p:spPr>
      </p:pic>
      <p:sp>
        <p:nvSpPr>
          <p:cNvPr id="9" name="Tekstvak 8">
            <a:extLst>
              <a:ext uri="{FF2B5EF4-FFF2-40B4-BE49-F238E27FC236}">
                <a16:creationId xmlns:a16="http://schemas.microsoft.com/office/drawing/2014/main" id="{689258B3-5FFA-4444-D7DC-3E1217338224}"/>
              </a:ext>
            </a:extLst>
          </p:cNvPr>
          <p:cNvSpPr txBox="1"/>
          <p:nvPr/>
        </p:nvSpPr>
        <p:spPr>
          <a:xfrm>
            <a:off x="886264" y="2543572"/>
            <a:ext cx="9879037"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NL" sz="2400" dirty="0"/>
              <a:t>Manon van Soest</a:t>
            </a:r>
          </a:p>
          <a:p>
            <a:pPr marL="742950" lvl="1" indent="-285750">
              <a:buFont typeface="Arial" panose="020B0604020202020204" pitchFamily="34" charset="0"/>
              <a:buChar char="•"/>
            </a:pPr>
            <a:r>
              <a:rPr lang="nl-NL" sz="2400" dirty="0"/>
              <a:t>ROC Midden Nederland – Utrecht</a:t>
            </a:r>
          </a:p>
          <a:p>
            <a:pPr marL="742950" lvl="1" indent="-285750">
              <a:buFont typeface="Arial" panose="020B0604020202020204" pitchFamily="34" charset="0"/>
              <a:buChar char="•"/>
            </a:pPr>
            <a:r>
              <a:rPr lang="nl-NL" sz="2400" dirty="0"/>
              <a:t>projectleider onderwijslogistiek</a:t>
            </a:r>
          </a:p>
          <a:p>
            <a:pPr marL="742950" lvl="1"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Werner Richelle</a:t>
            </a:r>
          </a:p>
          <a:p>
            <a:pPr marL="742950" lvl="1" indent="-285750">
              <a:buFont typeface="Arial" panose="020B0604020202020204" pitchFamily="34" charset="0"/>
              <a:buChar char="•"/>
            </a:pPr>
            <a:r>
              <a:rPr lang="nl-NL" sz="2400" dirty="0"/>
              <a:t>Summa College – Eindhoven</a:t>
            </a:r>
          </a:p>
          <a:p>
            <a:pPr marL="742950" lvl="1" indent="-285750">
              <a:buFont typeface="Arial" panose="020B0604020202020204" pitchFamily="34" charset="0"/>
              <a:buChar char="•"/>
            </a:pPr>
            <a:r>
              <a:rPr lang="nl-NL" sz="2400" dirty="0"/>
              <a:t>adviseur dienst Onderwijs Studenten Centrum</a:t>
            </a:r>
          </a:p>
          <a:p>
            <a:endParaRPr lang="nl-NL" sz="2400" dirty="0">
              <a:cs typeface="Calibri"/>
            </a:endParaRPr>
          </a:p>
        </p:txBody>
      </p:sp>
      <p:pic>
        <p:nvPicPr>
          <p:cNvPr id="8" name="Afbeelding 9" descr="Afbeelding met tekst&#10;&#10;Automatisch gegenereerde beschrijving">
            <a:extLst>
              <a:ext uri="{FF2B5EF4-FFF2-40B4-BE49-F238E27FC236}">
                <a16:creationId xmlns:a16="http://schemas.microsoft.com/office/drawing/2014/main" id="{A5C0D889-A494-9B7B-10C1-07E00685B730}"/>
              </a:ext>
            </a:extLst>
          </p:cNvPr>
          <p:cNvPicPr>
            <a:picLocks noChangeAspect="1"/>
          </p:cNvPicPr>
          <p:nvPr/>
        </p:nvPicPr>
        <p:blipFill>
          <a:blip r:embed="rId4"/>
          <a:stretch>
            <a:fillRect/>
          </a:stretch>
        </p:blipFill>
        <p:spPr>
          <a:xfrm>
            <a:off x="9324364" y="138450"/>
            <a:ext cx="2743200" cy="764732"/>
          </a:xfrm>
          <a:prstGeom prst="rect">
            <a:avLst/>
          </a:prstGeom>
        </p:spPr>
      </p:pic>
      <p:pic>
        <p:nvPicPr>
          <p:cNvPr id="10" name="Picture 2" descr="Home - Npuls">
            <a:extLst>
              <a:ext uri="{FF2B5EF4-FFF2-40B4-BE49-F238E27FC236}">
                <a16:creationId xmlns:a16="http://schemas.microsoft.com/office/drawing/2014/main" id="{30F13E4F-2273-417A-9513-30EAA000F0E0}"/>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92919" y="879228"/>
            <a:ext cx="1473994" cy="50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65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28C09-FB03-A040-A6F9-5DFCCF153D6A}"/>
              </a:ext>
            </a:extLst>
          </p:cNvPr>
          <p:cNvSpPr>
            <a:spLocks noGrp="1"/>
          </p:cNvSpPr>
          <p:nvPr>
            <p:ph type="title"/>
          </p:nvPr>
        </p:nvSpPr>
        <p:spPr>
          <a:xfrm>
            <a:off x="2844800" y="898108"/>
            <a:ext cx="6620476" cy="1113781"/>
          </a:xfrm>
        </p:spPr>
        <p:txBody>
          <a:bodyPr/>
          <a:lstStyle/>
          <a:p>
            <a:r>
              <a:rPr lang="nl-NL" dirty="0"/>
              <a:t>Voorstellen</a:t>
            </a:r>
          </a:p>
        </p:txBody>
      </p:sp>
      <p:sp>
        <p:nvSpPr>
          <p:cNvPr id="3" name="Tijdelijke aanduiding voor dianummer 2">
            <a:extLst>
              <a:ext uri="{FF2B5EF4-FFF2-40B4-BE49-F238E27FC236}">
                <a16:creationId xmlns:a16="http://schemas.microsoft.com/office/drawing/2014/main" id="{45440750-714C-5945-9717-02AC588A4064}"/>
              </a:ext>
            </a:extLst>
          </p:cNvPr>
          <p:cNvSpPr>
            <a:spLocks noGrp="1"/>
          </p:cNvSpPr>
          <p:nvPr>
            <p:ph type="sldNum" sz="quarter" idx="12"/>
          </p:nvPr>
        </p:nvSpPr>
        <p:spPr/>
        <p:txBody>
          <a:bodyPr/>
          <a:lstStyle/>
          <a:p>
            <a:fld id="{8FDDECD5-BC7C-7F4C-BC69-D26D101D04B3}" type="slidenum">
              <a:rPr lang="nl-NL" smtClean="0"/>
              <a:t>2</a:t>
            </a:fld>
            <a:endParaRPr lang="nl-NL"/>
          </a:p>
        </p:txBody>
      </p:sp>
      <p:pic>
        <p:nvPicPr>
          <p:cNvPr id="5" name="Afbeelding 4">
            <a:extLst>
              <a:ext uri="{FF2B5EF4-FFF2-40B4-BE49-F238E27FC236}">
                <a16:creationId xmlns:a16="http://schemas.microsoft.com/office/drawing/2014/main" id="{CD2859F5-2DA1-7D4B-BD3E-C810DAF6F16D}"/>
              </a:ext>
            </a:extLst>
          </p:cNvPr>
          <p:cNvPicPr>
            <a:picLocks noChangeAspect="1"/>
          </p:cNvPicPr>
          <p:nvPr/>
        </p:nvPicPr>
        <p:blipFill>
          <a:blip r:embed="rId3"/>
          <a:stretch>
            <a:fillRect/>
          </a:stretch>
        </p:blipFill>
        <p:spPr>
          <a:xfrm>
            <a:off x="177799" y="2543572"/>
            <a:ext cx="492279" cy="452721"/>
          </a:xfrm>
          <a:prstGeom prst="rect">
            <a:avLst/>
          </a:prstGeom>
        </p:spPr>
      </p:pic>
      <p:sp>
        <p:nvSpPr>
          <p:cNvPr id="9" name="Tekstvak 8">
            <a:extLst>
              <a:ext uri="{FF2B5EF4-FFF2-40B4-BE49-F238E27FC236}">
                <a16:creationId xmlns:a16="http://schemas.microsoft.com/office/drawing/2014/main" id="{689258B3-5FFA-4444-D7DC-3E1217338224}"/>
              </a:ext>
            </a:extLst>
          </p:cNvPr>
          <p:cNvSpPr txBox="1"/>
          <p:nvPr/>
        </p:nvSpPr>
        <p:spPr>
          <a:xfrm>
            <a:off x="886264" y="2543572"/>
            <a:ext cx="9879037"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NL" sz="2400" dirty="0"/>
              <a:t>Manon van Soest</a:t>
            </a:r>
          </a:p>
          <a:p>
            <a:pPr marL="742950" lvl="1" indent="-285750">
              <a:buFont typeface="Arial" panose="020B0604020202020204" pitchFamily="34" charset="0"/>
              <a:buChar char="•"/>
            </a:pPr>
            <a:r>
              <a:rPr lang="nl-NL" sz="2400" dirty="0"/>
              <a:t>ROC Midden Nederland – Utrecht</a:t>
            </a:r>
          </a:p>
          <a:p>
            <a:pPr marL="742950" lvl="1" indent="-285750">
              <a:buFont typeface="Arial" panose="020B0604020202020204" pitchFamily="34" charset="0"/>
              <a:buChar char="•"/>
            </a:pPr>
            <a:r>
              <a:rPr lang="nl-NL" sz="2400" dirty="0"/>
              <a:t>projectleider onderwijslogistiek</a:t>
            </a:r>
          </a:p>
          <a:p>
            <a:pPr marL="742950" lvl="1" indent="-28575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Ellen Vaessen</a:t>
            </a:r>
          </a:p>
          <a:p>
            <a:pPr marL="742950" lvl="1" indent="-285750">
              <a:buFont typeface="Arial" panose="020B0604020202020204" pitchFamily="34" charset="0"/>
              <a:buChar char="•"/>
            </a:pPr>
            <a:r>
              <a:rPr lang="nl-NL" sz="2400" dirty="0"/>
              <a:t>ROC van Amsterdam/Flevoland</a:t>
            </a:r>
          </a:p>
          <a:p>
            <a:pPr marL="742950" lvl="1" indent="-285750">
              <a:buFont typeface="Arial" panose="020B0604020202020204" pitchFamily="34" charset="0"/>
              <a:buChar char="•"/>
            </a:pPr>
            <a:r>
              <a:rPr lang="nl-NL" sz="2400" dirty="0"/>
              <a:t>informatiemanager</a:t>
            </a:r>
          </a:p>
          <a:p>
            <a:pPr marL="742950" lvl="1"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Henk Knevelbaard</a:t>
            </a:r>
          </a:p>
          <a:p>
            <a:pPr marL="742950" lvl="1" indent="-285750">
              <a:buFont typeface="Arial" panose="020B0604020202020204" pitchFamily="34" charset="0"/>
              <a:buChar char="•"/>
            </a:pPr>
            <a:r>
              <a:rPr lang="nl-NL" sz="2400" dirty="0"/>
              <a:t>Alfa College – Groningen</a:t>
            </a:r>
          </a:p>
          <a:p>
            <a:pPr marL="742950" lvl="1" indent="-285750">
              <a:buFont typeface="Arial" panose="020B0604020202020204" pitchFamily="34" charset="0"/>
              <a:buChar char="•"/>
            </a:pPr>
            <a:r>
              <a:rPr lang="nl-NL" sz="2400" dirty="0"/>
              <a:t>informatiemanager</a:t>
            </a:r>
          </a:p>
          <a:p>
            <a:endParaRPr lang="nl-NL" sz="2400" dirty="0">
              <a:cs typeface="Calibri"/>
            </a:endParaRPr>
          </a:p>
        </p:txBody>
      </p:sp>
      <p:pic>
        <p:nvPicPr>
          <p:cNvPr id="8" name="Afbeelding 9" descr="Afbeelding met tekst&#10;&#10;Automatisch gegenereerde beschrijving">
            <a:extLst>
              <a:ext uri="{FF2B5EF4-FFF2-40B4-BE49-F238E27FC236}">
                <a16:creationId xmlns:a16="http://schemas.microsoft.com/office/drawing/2014/main" id="{A5C0D889-A494-9B7B-10C1-07E00685B730}"/>
              </a:ext>
            </a:extLst>
          </p:cNvPr>
          <p:cNvPicPr>
            <a:picLocks noChangeAspect="1"/>
          </p:cNvPicPr>
          <p:nvPr/>
        </p:nvPicPr>
        <p:blipFill>
          <a:blip r:embed="rId4"/>
          <a:stretch>
            <a:fillRect/>
          </a:stretch>
        </p:blipFill>
        <p:spPr>
          <a:xfrm>
            <a:off x="9324364" y="138450"/>
            <a:ext cx="2743200" cy="764732"/>
          </a:xfrm>
          <a:prstGeom prst="rect">
            <a:avLst/>
          </a:prstGeom>
        </p:spPr>
      </p:pic>
      <p:pic>
        <p:nvPicPr>
          <p:cNvPr id="10" name="Picture 2" descr="Home - Npuls">
            <a:extLst>
              <a:ext uri="{FF2B5EF4-FFF2-40B4-BE49-F238E27FC236}">
                <a16:creationId xmlns:a16="http://schemas.microsoft.com/office/drawing/2014/main" id="{30F13E4F-2273-417A-9513-30EAA000F0E0}"/>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92919" y="879228"/>
            <a:ext cx="1473994" cy="50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74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28C09-FB03-A040-A6F9-5DFCCF153D6A}"/>
              </a:ext>
            </a:extLst>
          </p:cNvPr>
          <p:cNvSpPr>
            <a:spLocks noGrp="1"/>
          </p:cNvSpPr>
          <p:nvPr>
            <p:ph type="title"/>
          </p:nvPr>
        </p:nvSpPr>
        <p:spPr>
          <a:xfrm>
            <a:off x="2844800" y="898108"/>
            <a:ext cx="6620476" cy="1113781"/>
          </a:xfrm>
        </p:spPr>
        <p:txBody>
          <a:bodyPr/>
          <a:lstStyle/>
          <a:p>
            <a:r>
              <a:rPr lang="nl-NL" dirty="0"/>
              <a:t>Programma</a:t>
            </a:r>
          </a:p>
        </p:txBody>
      </p:sp>
      <p:sp>
        <p:nvSpPr>
          <p:cNvPr id="3" name="Tijdelijke aanduiding voor dianummer 2">
            <a:extLst>
              <a:ext uri="{FF2B5EF4-FFF2-40B4-BE49-F238E27FC236}">
                <a16:creationId xmlns:a16="http://schemas.microsoft.com/office/drawing/2014/main" id="{45440750-714C-5945-9717-02AC588A4064}"/>
              </a:ext>
            </a:extLst>
          </p:cNvPr>
          <p:cNvSpPr>
            <a:spLocks noGrp="1"/>
          </p:cNvSpPr>
          <p:nvPr>
            <p:ph type="sldNum" sz="quarter" idx="12"/>
          </p:nvPr>
        </p:nvSpPr>
        <p:spPr/>
        <p:txBody>
          <a:bodyPr/>
          <a:lstStyle/>
          <a:p>
            <a:fld id="{8FDDECD5-BC7C-7F4C-BC69-D26D101D04B3}" type="slidenum">
              <a:rPr lang="nl-NL" smtClean="0"/>
              <a:t>3</a:t>
            </a:fld>
            <a:endParaRPr lang="nl-NL"/>
          </a:p>
        </p:txBody>
      </p:sp>
      <p:pic>
        <p:nvPicPr>
          <p:cNvPr id="5" name="Afbeelding 4">
            <a:extLst>
              <a:ext uri="{FF2B5EF4-FFF2-40B4-BE49-F238E27FC236}">
                <a16:creationId xmlns:a16="http://schemas.microsoft.com/office/drawing/2014/main" id="{CD2859F5-2DA1-7D4B-BD3E-C810DAF6F16D}"/>
              </a:ext>
            </a:extLst>
          </p:cNvPr>
          <p:cNvPicPr>
            <a:picLocks noChangeAspect="1"/>
          </p:cNvPicPr>
          <p:nvPr/>
        </p:nvPicPr>
        <p:blipFill>
          <a:blip r:embed="rId3"/>
          <a:stretch>
            <a:fillRect/>
          </a:stretch>
        </p:blipFill>
        <p:spPr>
          <a:xfrm>
            <a:off x="177799" y="2543572"/>
            <a:ext cx="492279" cy="452721"/>
          </a:xfrm>
          <a:prstGeom prst="rect">
            <a:avLst/>
          </a:prstGeom>
        </p:spPr>
      </p:pic>
      <p:sp>
        <p:nvSpPr>
          <p:cNvPr id="9" name="Tekstvak 8">
            <a:extLst>
              <a:ext uri="{FF2B5EF4-FFF2-40B4-BE49-F238E27FC236}">
                <a16:creationId xmlns:a16="http://schemas.microsoft.com/office/drawing/2014/main" id="{689258B3-5FFA-4444-D7DC-3E1217338224}"/>
              </a:ext>
            </a:extLst>
          </p:cNvPr>
          <p:cNvSpPr txBox="1"/>
          <p:nvPr/>
        </p:nvSpPr>
        <p:spPr>
          <a:xfrm>
            <a:off x="886264" y="2543572"/>
            <a:ext cx="9879037" cy="317009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NL" sz="2400" dirty="0"/>
              <a:t>Samenhang overige workshops </a:t>
            </a:r>
          </a:p>
          <a:p>
            <a:pPr marL="742950" lvl="1" indent="-285750">
              <a:buFont typeface="Arial" panose="020B0604020202020204" pitchFamily="34" charset="0"/>
              <a:buChar char="•"/>
            </a:pPr>
            <a:r>
              <a:rPr lang="nl-NL" sz="2000" i="1" dirty="0"/>
              <a:t>BOP in vogelvlucht  </a:t>
            </a:r>
          </a:p>
          <a:p>
            <a:pPr marL="742950" lvl="1" indent="-285750">
              <a:buFont typeface="Arial" panose="020B0604020202020204" pitchFamily="34" charset="0"/>
              <a:buChar char="•"/>
            </a:pPr>
            <a:r>
              <a:rPr lang="nl-NL" sz="2000" i="1" dirty="0"/>
              <a:t>Optimalisatie van het examenproces in </a:t>
            </a:r>
            <a:r>
              <a:rPr lang="nl-NL" sz="2000" i="1" dirty="0" err="1"/>
              <a:t>Eduarte</a:t>
            </a:r>
            <a:r>
              <a:rPr lang="nl-NL" sz="2000" i="1" dirty="0"/>
              <a:t> met de OKE-koppeling</a:t>
            </a:r>
          </a:p>
          <a:p>
            <a:pPr marL="742950" lvl="1" indent="-285750">
              <a:buFont typeface="Arial" panose="020B0604020202020204" pitchFamily="34" charset="0"/>
              <a:buChar char="•"/>
            </a:pPr>
            <a:r>
              <a:rPr lang="nl-NL" sz="2000" i="1" dirty="0"/>
              <a:t>OKE koppeling met </a:t>
            </a:r>
            <a:r>
              <a:rPr lang="nl-NL" sz="2000" i="1" dirty="0" err="1"/>
              <a:t>Visma</a:t>
            </a:r>
            <a:r>
              <a:rPr lang="nl-NL" sz="2000" i="1" dirty="0"/>
              <a:t>/</a:t>
            </a:r>
            <a:r>
              <a:rPr lang="nl-NL" sz="2000" i="1" dirty="0" err="1"/>
              <a:t>Advitrae</a:t>
            </a:r>
            <a:endParaRPr lang="nl-NL" sz="2000" i="1" dirty="0"/>
          </a:p>
          <a:p>
            <a:pPr marL="742950" lvl="1" indent="-285750">
              <a:buFont typeface="Arial" panose="020B0604020202020204" pitchFamily="34" charset="0"/>
              <a:buChar char="•"/>
            </a:pPr>
            <a:r>
              <a:rPr lang="nl-NL" sz="2000" i="1" dirty="0"/>
              <a:t>Waar staan we met pilot 2 (DEUG/Peoplesoft)</a:t>
            </a:r>
          </a:p>
          <a:p>
            <a:pPr marL="285750" indent="-285750">
              <a:buFont typeface="Arial" panose="020B0604020202020204" pitchFamily="34" charset="0"/>
              <a:buChar char="•"/>
            </a:pPr>
            <a:r>
              <a:rPr lang="nl-NL" sz="2400" dirty="0"/>
              <a:t>Korte toelichting OKE – OO API</a:t>
            </a:r>
          </a:p>
          <a:p>
            <a:pPr marL="285750" indent="-285750">
              <a:buFont typeface="Arial" panose="020B0604020202020204" pitchFamily="34" charset="0"/>
              <a:buChar char="•"/>
            </a:pPr>
            <a:r>
              <a:rPr lang="nl-NL" sz="2400"/>
              <a:t>Testen </a:t>
            </a:r>
            <a:r>
              <a:rPr lang="nl-NL" sz="2400" dirty="0"/>
              <a:t>en scenario’s</a:t>
            </a:r>
          </a:p>
          <a:p>
            <a:pPr marL="285750" indent="-285750">
              <a:buFont typeface="Arial" panose="020B0604020202020204" pitchFamily="34" charset="0"/>
              <a:buChar char="•"/>
            </a:pPr>
            <a:r>
              <a:rPr lang="nl-NL" sz="2400" dirty="0"/>
              <a:t>‘</a:t>
            </a:r>
            <a:r>
              <a:rPr lang="nl-NL" sz="2400" dirty="0" err="1"/>
              <a:t>Proof</a:t>
            </a:r>
            <a:r>
              <a:rPr lang="nl-NL" sz="2400" dirty="0"/>
              <a:t> of </a:t>
            </a:r>
            <a:r>
              <a:rPr lang="nl-NL" sz="2400" dirty="0" err="1"/>
              <a:t>the</a:t>
            </a:r>
            <a:r>
              <a:rPr lang="nl-NL" sz="2400" dirty="0"/>
              <a:t> pudding’ – openstaande vraagstukken</a:t>
            </a:r>
          </a:p>
          <a:p>
            <a:pPr marL="285750" indent="-285750">
              <a:buFont typeface="Arial" panose="020B0604020202020204" pitchFamily="34" charset="0"/>
              <a:buChar char="•"/>
            </a:pPr>
            <a:r>
              <a:rPr lang="nl-NL" sz="2400" dirty="0"/>
              <a:t>Stellen van vragen</a:t>
            </a:r>
          </a:p>
        </p:txBody>
      </p:sp>
      <p:pic>
        <p:nvPicPr>
          <p:cNvPr id="8" name="Afbeelding 9" descr="Afbeelding met tekst&#10;&#10;Automatisch gegenereerde beschrijving">
            <a:extLst>
              <a:ext uri="{FF2B5EF4-FFF2-40B4-BE49-F238E27FC236}">
                <a16:creationId xmlns:a16="http://schemas.microsoft.com/office/drawing/2014/main" id="{A5C0D889-A494-9B7B-10C1-07E00685B730}"/>
              </a:ext>
            </a:extLst>
          </p:cNvPr>
          <p:cNvPicPr>
            <a:picLocks noChangeAspect="1"/>
          </p:cNvPicPr>
          <p:nvPr/>
        </p:nvPicPr>
        <p:blipFill>
          <a:blip r:embed="rId4"/>
          <a:stretch>
            <a:fillRect/>
          </a:stretch>
        </p:blipFill>
        <p:spPr>
          <a:xfrm>
            <a:off x="9324364" y="138450"/>
            <a:ext cx="2743200" cy="764732"/>
          </a:xfrm>
          <a:prstGeom prst="rect">
            <a:avLst/>
          </a:prstGeom>
        </p:spPr>
      </p:pic>
      <p:pic>
        <p:nvPicPr>
          <p:cNvPr id="10" name="Picture 2" descr="Home - Npuls">
            <a:extLst>
              <a:ext uri="{FF2B5EF4-FFF2-40B4-BE49-F238E27FC236}">
                <a16:creationId xmlns:a16="http://schemas.microsoft.com/office/drawing/2014/main" id="{30F13E4F-2273-417A-9513-30EAA000F0E0}"/>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92919" y="879228"/>
            <a:ext cx="1473994" cy="50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7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tural History, 1769-1811, Rare, Complete set] Natuurlyke (natuurlijke)  historie van Holland, 12 parts in 9">
            <a:extLst>
              <a:ext uri="{FF2B5EF4-FFF2-40B4-BE49-F238E27FC236}">
                <a16:creationId xmlns:a16="http://schemas.microsoft.com/office/drawing/2014/main" id="{E599E23C-2CC6-431A-AB45-CCDBB876D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4981"/>
            <a:ext cx="12192000" cy="447301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BD28C09-FB03-A040-A6F9-5DFCCF153D6A}"/>
              </a:ext>
            </a:extLst>
          </p:cNvPr>
          <p:cNvSpPr>
            <a:spLocks noGrp="1"/>
          </p:cNvSpPr>
          <p:nvPr>
            <p:ph type="title"/>
          </p:nvPr>
        </p:nvSpPr>
        <p:spPr>
          <a:xfrm>
            <a:off x="2844800" y="898108"/>
            <a:ext cx="6620476" cy="1113781"/>
          </a:xfrm>
        </p:spPr>
        <p:txBody>
          <a:bodyPr/>
          <a:lstStyle/>
          <a:p>
            <a:r>
              <a:rPr lang="nl-NL" dirty="0"/>
              <a:t>Historie</a:t>
            </a:r>
            <a:endParaRPr dirty="0"/>
          </a:p>
        </p:txBody>
      </p:sp>
      <p:sp>
        <p:nvSpPr>
          <p:cNvPr id="3" name="Tijdelijke aanduiding voor dianummer 2">
            <a:extLst>
              <a:ext uri="{FF2B5EF4-FFF2-40B4-BE49-F238E27FC236}">
                <a16:creationId xmlns:a16="http://schemas.microsoft.com/office/drawing/2014/main" id="{45440750-714C-5945-9717-02AC588A4064}"/>
              </a:ext>
            </a:extLst>
          </p:cNvPr>
          <p:cNvSpPr>
            <a:spLocks noGrp="1"/>
          </p:cNvSpPr>
          <p:nvPr>
            <p:ph type="sldNum" sz="quarter" idx="12"/>
          </p:nvPr>
        </p:nvSpPr>
        <p:spPr/>
        <p:txBody>
          <a:bodyPr/>
          <a:lstStyle/>
          <a:p>
            <a:fld id="{8FDDECD5-BC7C-7F4C-BC69-D26D101D04B3}" type="slidenum">
              <a:rPr lang="nl-NL" smtClean="0"/>
              <a:t>4</a:t>
            </a:fld>
            <a:endParaRPr lang="nl-NL"/>
          </a:p>
        </p:txBody>
      </p:sp>
      <p:pic>
        <p:nvPicPr>
          <p:cNvPr id="8" name="Afbeelding 9" descr="Afbeelding met tekst&#10;&#10;Automatisch gegenereerde beschrijving">
            <a:extLst>
              <a:ext uri="{FF2B5EF4-FFF2-40B4-BE49-F238E27FC236}">
                <a16:creationId xmlns:a16="http://schemas.microsoft.com/office/drawing/2014/main" id="{A5C0D889-A494-9B7B-10C1-07E00685B730}"/>
              </a:ext>
            </a:extLst>
          </p:cNvPr>
          <p:cNvPicPr>
            <a:picLocks noChangeAspect="1"/>
          </p:cNvPicPr>
          <p:nvPr/>
        </p:nvPicPr>
        <p:blipFill>
          <a:blip r:embed="rId4"/>
          <a:stretch>
            <a:fillRect/>
          </a:stretch>
        </p:blipFill>
        <p:spPr>
          <a:xfrm>
            <a:off x="9324364" y="138450"/>
            <a:ext cx="2743200" cy="764732"/>
          </a:xfrm>
          <a:prstGeom prst="rect">
            <a:avLst/>
          </a:prstGeom>
        </p:spPr>
      </p:pic>
      <p:pic>
        <p:nvPicPr>
          <p:cNvPr id="10" name="Picture 2" descr="Home - Npuls">
            <a:extLst>
              <a:ext uri="{FF2B5EF4-FFF2-40B4-BE49-F238E27FC236}">
                <a16:creationId xmlns:a16="http://schemas.microsoft.com/office/drawing/2014/main" id="{30F13E4F-2273-417A-9513-30EAA000F0E0}"/>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92919" y="879228"/>
            <a:ext cx="1473994" cy="503038"/>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AEA38079-8324-4A69-9166-41EA67CA5B16}"/>
              </a:ext>
            </a:extLst>
          </p:cNvPr>
          <p:cNvSpPr/>
          <p:nvPr/>
        </p:nvSpPr>
        <p:spPr>
          <a:xfrm rot="16200000">
            <a:off x="1041507" y="3929923"/>
            <a:ext cx="3132460" cy="646331"/>
          </a:xfrm>
          <a:prstGeom prst="rect">
            <a:avLst/>
          </a:prstGeom>
          <a:noFill/>
        </p:spPr>
        <p:txBody>
          <a:bodyPr wrap="none" lIns="91440" tIns="45720" rIns="91440" bIns="45720">
            <a:spAutoFit/>
          </a:bodyPr>
          <a:lstStyle/>
          <a:p>
            <a:pPr algn="ctr"/>
            <a:r>
              <a:rPr lang="nl-NL"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Summa College</a:t>
            </a:r>
          </a:p>
        </p:txBody>
      </p:sp>
      <p:sp>
        <p:nvSpPr>
          <p:cNvPr id="9" name="Rechthoek 8">
            <a:extLst>
              <a:ext uri="{FF2B5EF4-FFF2-40B4-BE49-F238E27FC236}">
                <a16:creationId xmlns:a16="http://schemas.microsoft.com/office/drawing/2014/main" id="{5D94E1D6-7E95-4169-A335-620D828C363B}"/>
              </a:ext>
            </a:extLst>
          </p:cNvPr>
          <p:cNvSpPr/>
          <p:nvPr/>
        </p:nvSpPr>
        <p:spPr>
          <a:xfrm rot="16200000">
            <a:off x="2625852" y="3929923"/>
            <a:ext cx="1810431" cy="646331"/>
          </a:xfrm>
          <a:prstGeom prst="rect">
            <a:avLst/>
          </a:prstGeom>
          <a:noFill/>
        </p:spPr>
        <p:txBody>
          <a:bodyPr wrap="none" lIns="91440" tIns="45720" rIns="91440" bIns="45720">
            <a:spAutoFit/>
          </a:bodyPr>
          <a:lstStyle/>
          <a:p>
            <a:pPr algn="ctr"/>
            <a:r>
              <a:rPr lang="nl-NL"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ROC </a:t>
            </a:r>
            <a:r>
              <a:rPr lang="nl-NL" sz="36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vAF</a:t>
            </a:r>
            <a:endParaRPr lang="nl-NL"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1" name="Rechthoek 10">
            <a:extLst>
              <a:ext uri="{FF2B5EF4-FFF2-40B4-BE49-F238E27FC236}">
                <a16:creationId xmlns:a16="http://schemas.microsoft.com/office/drawing/2014/main" id="{B51BEF33-9B06-48DC-B815-04699A6F4C9E}"/>
              </a:ext>
            </a:extLst>
          </p:cNvPr>
          <p:cNvSpPr/>
          <p:nvPr/>
        </p:nvSpPr>
        <p:spPr>
          <a:xfrm rot="16200000">
            <a:off x="3230123" y="3929923"/>
            <a:ext cx="2448554" cy="646331"/>
          </a:xfrm>
          <a:prstGeom prst="rect">
            <a:avLst/>
          </a:prstGeom>
          <a:noFill/>
        </p:spPr>
        <p:txBody>
          <a:bodyPr wrap="none" lIns="91440" tIns="45720" rIns="91440" bIns="45720">
            <a:spAutoFit/>
          </a:bodyPr>
          <a:lstStyle/>
          <a:p>
            <a:pPr algn="ctr"/>
            <a:r>
              <a:rPr lang="nl-NL"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Alfa College</a:t>
            </a:r>
          </a:p>
        </p:txBody>
      </p:sp>
      <p:sp>
        <p:nvSpPr>
          <p:cNvPr id="12" name="Rechthoek 11">
            <a:extLst>
              <a:ext uri="{FF2B5EF4-FFF2-40B4-BE49-F238E27FC236}">
                <a16:creationId xmlns:a16="http://schemas.microsoft.com/office/drawing/2014/main" id="{5B7DB457-CD79-4F6C-872F-3D70A8408D18}"/>
              </a:ext>
            </a:extLst>
          </p:cNvPr>
          <p:cNvSpPr/>
          <p:nvPr/>
        </p:nvSpPr>
        <p:spPr>
          <a:xfrm rot="16200000">
            <a:off x="4739711" y="3929922"/>
            <a:ext cx="1535998" cy="646331"/>
          </a:xfrm>
          <a:prstGeom prst="rect">
            <a:avLst/>
          </a:prstGeom>
          <a:noFill/>
        </p:spPr>
        <p:txBody>
          <a:bodyPr wrap="none" lIns="91440" tIns="45720" rIns="91440" bIns="45720">
            <a:spAutoFit/>
          </a:bodyPr>
          <a:lstStyle/>
          <a:p>
            <a:pPr algn="ctr"/>
            <a:r>
              <a:rPr lang="nl-NL"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Albeda</a:t>
            </a:r>
          </a:p>
        </p:txBody>
      </p:sp>
      <p:sp>
        <p:nvSpPr>
          <p:cNvPr id="13" name="Rechthoek 12">
            <a:extLst>
              <a:ext uri="{FF2B5EF4-FFF2-40B4-BE49-F238E27FC236}">
                <a16:creationId xmlns:a16="http://schemas.microsoft.com/office/drawing/2014/main" id="{EA62B6A9-5951-4E2B-A54A-2BBB400A49C3}"/>
              </a:ext>
            </a:extLst>
          </p:cNvPr>
          <p:cNvSpPr/>
          <p:nvPr/>
        </p:nvSpPr>
        <p:spPr>
          <a:xfrm rot="16200000">
            <a:off x="750747" y="3909694"/>
            <a:ext cx="1808829" cy="646331"/>
          </a:xfrm>
          <a:prstGeom prst="rect">
            <a:avLst/>
          </a:prstGeom>
          <a:noFill/>
        </p:spPr>
        <p:txBody>
          <a:bodyPr wrap="none" lIns="91440" tIns="45720" rIns="91440" bIns="45720">
            <a:spAutoFit/>
          </a:bodyPr>
          <a:lstStyle/>
          <a:p>
            <a:pPr algn="ctr"/>
            <a:r>
              <a:rPr lang="nl-NL"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ROC MN</a:t>
            </a:r>
          </a:p>
        </p:txBody>
      </p:sp>
      <p:sp>
        <p:nvSpPr>
          <p:cNvPr id="14" name="Rechthoek 13">
            <a:extLst>
              <a:ext uri="{FF2B5EF4-FFF2-40B4-BE49-F238E27FC236}">
                <a16:creationId xmlns:a16="http://schemas.microsoft.com/office/drawing/2014/main" id="{DC0AE71A-73C6-41CF-9BF8-C878363627E1}"/>
              </a:ext>
            </a:extLst>
          </p:cNvPr>
          <p:cNvSpPr/>
          <p:nvPr/>
        </p:nvSpPr>
        <p:spPr>
          <a:xfrm rot="5175688">
            <a:off x="7211325" y="3812144"/>
            <a:ext cx="1056700" cy="646331"/>
          </a:xfrm>
          <a:prstGeom prst="rect">
            <a:avLst/>
          </a:prstGeom>
          <a:noFill/>
        </p:spPr>
        <p:txBody>
          <a:bodyPr wrap="none" lIns="91440" tIns="45720" rIns="91440" bIns="45720">
            <a:spAutoFit/>
          </a:bodyPr>
          <a:lstStyle/>
          <a:p>
            <a:pPr algn="ctr"/>
            <a:r>
              <a:rPr lang="nl-NL"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CEM</a:t>
            </a:r>
          </a:p>
        </p:txBody>
      </p:sp>
      <p:sp>
        <p:nvSpPr>
          <p:cNvPr id="15" name="Rechthoek 14">
            <a:extLst>
              <a:ext uri="{FF2B5EF4-FFF2-40B4-BE49-F238E27FC236}">
                <a16:creationId xmlns:a16="http://schemas.microsoft.com/office/drawing/2014/main" id="{DBE2B0E6-D1D9-4C92-9FE4-C3A0D5544D71}"/>
              </a:ext>
            </a:extLst>
          </p:cNvPr>
          <p:cNvSpPr/>
          <p:nvPr/>
        </p:nvSpPr>
        <p:spPr>
          <a:xfrm rot="5175688">
            <a:off x="7915069" y="3792717"/>
            <a:ext cx="1611403" cy="646331"/>
          </a:xfrm>
          <a:prstGeom prst="rect">
            <a:avLst/>
          </a:prstGeom>
          <a:noFill/>
        </p:spPr>
        <p:txBody>
          <a:bodyPr wrap="none" lIns="91440" tIns="45720" rIns="91440" bIns="45720">
            <a:spAutoFit/>
          </a:bodyPr>
          <a:lstStyle/>
          <a:p>
            <a:pPr algn="ctr"/>
            <a:r>
              <a:rPr lang="nl-NL"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Paragin</a:t>
            </a:r>
          </a:p>
        </p:txBody>
      </p:sp>
      <p:sp>
        <p:nvSpPr>
          <p:cNvPr id="16" name="Rechthoek 15">
            <a:extLst>
              <a:ext uri="{FF2B5EF4-FFF2-40B4-BE49-F238E27FC236}">
                <a16:creationId xmlns:a16="http://schemas.microsoft.com/office/drawing/2014/main" id="{2015CE50-929C-470A-9F29-113A3532ECB0}"/>
              </a:ext>
            </a:extLst>
          </p:cNvPr>
          <p:cNvSpPr/>
          <p:nvPr/>
        </p:nvSpPr>
        <p:spPr>
          <a:xfrm rot="5175688">
            <a:off x="8968317" y="3792715"/>
            <a:ext cx="1611531" cy="646331"/>
          </a:xfrm>
          <a:prstGeom prst="rect">
            <a:avLst/>
          </a:prstGeom>
          <a:noFill/>
        </p:spPr>
        <p:txBody>
          <a:bodyPr wrap="none" lIns="91440" tIns="45720" rIns="91440" bIns="45720">
            <a:spAutoFit/>
          </a:bodyPr>
          <a:lstStyle/>
          <a:p>
            <a:pPr algn="ctr"/>
            <a:r>
              <a:rPr lang="nl-NL" sz="3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Topicus</a:t>
            </a:r>
            <a:endParaRPr lang="nl-NL"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06502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28C09-FB03-A040-A6F9-5DFCCF153D6A}"/>
              </a:ext>
            </a:extLst>
          </p:cNvPr>
          <p:cNvSpPr>
            <a:spLocks noGrp="1"/>
          </p:cNvSpPr>
          <p:nvPr>
            <p:ph type="title"/>
          </p:nvPr>
        </p:nvSpPr>
        <p:spPr>
          <a:xfrm>
            <a:off x="2844800" y="898108"/>
            <a:ext cx="6620476" cy="1113781"/>
          </a:xfrm>
        </p:spPr>
        <p:txBody>
          <a:bodyPr/>
          <a:lstStyle/>
          <a:p>
            <a:r>
              <a:rPr lang="nl-NL" dirty="0"/>
              <a:t>NED/OKE-OOAPI opzet</a:t>
            </a:r>
            <a:endParaRPr dirty="0"/>
          </a:p>
        </p:txBody>
      </p:sp>
      <p:sp>
        <p:nvSpPr>
          <p:cNvPr id="3" name="Tijdelijke aanduiding voor dianummer 2">
            <a:extLst>
              <a:ext uri="{FF2B5EF4-FFF2-40B4-BE49-F238E27FC236}">
                <a16:creationId xmlns:a16="http://schemas.microsoft.com/office/drawing/2014/main" id="{45440750-714C-5945-9717-02AC588A4064}"/>
              </a:ext>
            </a:extLst>
          </p:cNvPr>
          <p:cNvSpPr>
            <a:spLocks noGrp="1"/>
          </p:cNvSpPr>
          <p:nvPr>
            <p:ph type="sldNum" sz="quarter" idx="12"/>
          </p:nvPr>
        </p:nvSpPr>
        <p:spPr/>
        <p:txBody>
          <a:bodyPr/>
          <a:lstStyle/>
          <a:p>
            <a:fld id="{8FDDECD5-BC7C-7F4C-BC69-D26D101D04B3}" type="slidenum">
              <a:rPr lang="nl-NL" smtClean="0"/>
              <a:t>5</a:t>
            </a:fld>
            <a:endParaRPr lang="nl-NL"/>
          </a:p>
        </p:txBody>
      </p:sp>
      <p:pic>
        <p:nvPicPr>
          <p:cNvPr id="5" name="Afbeelding 4">
            <a:extLst>
              <a:ext uri="{FF2B5EF4-FFF2-40B4-BE49-F238E27FC236}">
                <a16:creationId xmlns:a16="http://schemas.microsoft.com/office/drawing/2014/main" id="{CD2859F5-2DA1-7D4B-BD3E-C810DAF6F16D}"/>
              </a:ext>
            </a:extLst>
          </p:cNvPr>
          <p:cNvPicPr>
            <a:picLocks noChangeAspect="1"/>
          </p:cNvPicPr>
          <p:nvPr/>
        </p:nvPicPr>
        <p:blipFill>
          <a:blip r:embed="rId3"/>
          <a:stretch>
            <a:fillRect/>
          </a:stretch>
        </p:blipFill>
        <p:spPr>
          <a:xfrm>
            <a:off x="177799" y="2543572"/>
            <a:ext cx="492279" cy="452721"/>
          </a:xfrm>
          <a:prstGeom prst="rect">
            <a:avLst/>
          </a:prstGeom>
        </p:spPr>
      </p:pic>
      <p:sp>
        <p:nvSpPr>
          <p:cNvPr id="9" name="Tekstvak 8">
            <a:extLst>
              <a:ext uri="{FF2B5EF4-FFF2-40B4-BE49-F238E27FC236}">
                <a16:creationId xmlns:a16="http://schemas.microsoft.com/office/drawing/2014/main" id="{689258B3-5FFA-4444-D7DC-3E1217338224}"/>
              </a:ext>
            </a:extLst>
          </p:cNvPr>
          <p:cNvSpPr txBox="1"/>
          <p:nvPr/>
        </p:nvSpPr>
        <p:spPr>
          <a:xfrm>
            <a:off x="982594" y="2543572"/>
            <a:ext cx="6039556" cy="341632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nl-NL" sz="2800" dirty="0">
                <a:cs typeface="Calibri"/>
              </a:rPr>
              <a:t>Stuurgroep OKE</a:t>
            </a:r>
          </a:p>
          <a:p>
            <a:pPr marL="342900" indent="-342900">
              <a:buFont typeface="Arial" panose="020B0604020202020204" pitchFamily="34" charset="0"/>
              <a:buChar char="•"/>
            </a:pPr>
            <a:r>
              <a:rPr lang="nl-NL" sz="2800" dirty="0">
                <a:cs typeface="Calibri"/>
              </a:rPr>
              <a:t>Kernteam OKE-OOAPI</a:t>
            </a:r>
          </a:p>
          <a:p>
            <a:pPr marL="342900" indent="-342900">
              <a:buFont typeface="Arial" panose="020B0604020202020204" pitchFamily="34" charset="0"/>
              <a:buChar char="•"/>
            </a:pPr>
            <a:r>
              <a:rPr lang="nl-NL" sz="2800" dirty="0">
                <a:cs typeface="Calibri"/>
              </a:rPr>
              <a:t>Werkgroep OKE (breed)</a:t>
            </a:r>
          </a:p>
          <a:p>
            <a:pPr marL="342900" indent="-342900">
              <a:buFont typeface="Arial" panose="020B0604020202020204" pitchFamily="34" charset="0"/>
              <a:buChar char="•"/>
            </a:pPr>
            <a:r>
              <a:rPr lang="nl-NL" sz="2800" dirty="0">
                <a:cs typeface="Calibri"/>
              </a:rPr>
              <a:t>Kernteam Techniek</a:t>
            </a:r>
          </a:p>
          <a:p>
            <a:pPr marL="342900" indent="-342900">
              <a:buFont typeface="Arial" panose="020B0604020202020204" pitchFamily="34" charset="0"/>
              <a:buChar char="•"/>
            </a:pPr>
            <a:r>
              <a:rPr lang="nl-NL" sz="2800" dirty="0">
                <a:cs typeface="Calibri"/>
              </a:rPr>
              <a:t>Pilotteams</a:t>
            </a:r>
          </a:p>
          <a:p>
            <a:pPr marL="800100" lvl="1" indent="-342900">
              <a:buFont typeface="Arial" panose="020B0604020202020204" pitchFamily="34" charset="0"/>
              <a:buChar char="•"/>
            </a:pPr>
            <a:r>
              <a:rPr lang="nl-NL" sz="2400" dirty="0">
                <a:cs typeface="Calibri"/>
              </a:rPr>
              <a:t>Pilots 1, 2 en 3</a:t>
            </a:r>
          </a:p>
          <a:p>
            <a:pPr marL="800100" lvl="1" indent="-342900">
              <a:buFont typeface="Arial" panose="020B0604020202020204" pitchFamily="34" charset="0"/>
              <a:buChar char="•"/>
            </a:pPr>
            <a:r>
              <a:rPr lang="nl-NL" sz="2400" dirty="0">
                <a:solidFill>
                  <a:srgbClr val="FF0000"/>
                </a:solidFill>
                <a:cs typeface="Calibri"/>
              </a:rPr>
              <a:t>Pilots 4 </a:t>
            </a:r>
            <a:r>
              <a:rPr lang="nl-NL" sz="2400">
                <a:solidFill>
                  <a:srgbClr val="FF0000"/>
                </a:solidFill>
                <a:cs typeface="Calibri"/>
              </a:rPr>
              <a:t>en 5</a:t>
            </a:r>
            <a:endParaRPr lang="nl-NL" sz="2800" dirty="0">
              <a:cs typeface="Calibri"/>
            </a:endParaRPr>
          </a:p>
          <a:p>
            <a:pPr marL="342900" indent="-342900">
              <a:buFont typeface="Arial" panose="020B0604020202020204" pitchFamily="34" charset="0"/>
              <a:buChar char="•"/>
            </a:pPr>
            <a:r>
              <a:rPr lang="nl-NL" sz="2800" dirty="0">
                <a:solidFill>
                  <a:srgbClr val="FF0000"/>
                </a:solidFill>
                <a:cs typeface="Calibri"/>
              </a:rPr>
              <a:t>…</a:t>
            </a:r>
            <a:r>
              <a:rPr lang="nl-NL" sz="2400" dirty="0">
                <a:cs typeface="Calibri"/>
              </a:rPr>
              <a:t>					</a:t>
            </a:r>
          </a:p>
        </p:txBody>
      </p:sp>
      <p:pic>
        <p:nvPicPr>
          <p:cNvPr id="8" name="Afbeelding 9" descr="Afbeelding met tekst&#10;&#10;Automatisch gegenereerde beschrijving">
            <a:extLst>
              <a:ext uri="{FF2B5EF4-FFF2-40B4-BE49-F238E27FC236}">
                <a16:creationId xmlns:a16="http://schemas.microsoft.com/office/drawing/2014/main" id="{A5C0D889-A494-9B7B-10C1-07E00685B730}"/>
              </a:ext>
            </a:extLst>
          </p:cNvPr>
          <p:cNvPicPr>
            <a:picLocks noChangeAspect="1"/>
          </p:cNvPicPr>
          <p:nvPr/>
        </p:nvPicPr>
        <p:blipFill>
          <a:blip r:embed="rId4"/>
          <a:stretch>
            <a:fillRect/>
          </a:stretch>
        </p:blipFill>
        <p:spPr>
          <a:xfrm>
            <a:off x="9324364" y="138450"/>
            <a:ext cx="2743200" cy="764732"/>
          </a:xfrm>
          <a:prstGeom prst="rect">
            <a:avLst/>
          </a:prstGeom>
        </p:spPr>
      </p:pic>
      <p:pic>
        <p:nvPicPr>
          <p:cNvPr id="10" name="Picture 2" descr="Home - Npuls">
            <a:extLst>
              <a:ext uri="{FF2B5EF4-FFF2-40B4-BE49-F238E27FC236}">
                <a16:creationId xmlns:a16="http://schemas.microsoft.com/office/drawing/2014/main" id="{30F13E4F-2273-417A-9513-30EAA000F0E0}"/>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92919" y="879228"/>
            <a:ext cx="1473994" cy="503038"/>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500ABBD2-B285-41C5-A8F5-2973CE8A5FC2}"/>
              </a:ext>
            </a:extLst>
          </p:cNvPr>
          <p:cNvPicPr>
            <a:picLocks noChangeAspect="1"/>
          </p:cNvPicPr>
          <p:nvPr/>
        </p:nvPicPr>
        <p:blipFill>
          <a:blip r:embed="rId6"/>
          <a:stretch>
            <a:fillRect/>
          </a:stretch>
        </p:blipFill>
        <p:spPr>
          <a:xfrm>
            <a:off x="4588930" y="4192110"/>
            <a:ext cx="6620476" cy="2198669"/>
          </a:xfrm>
          <a:prstGeom prst="rect">
            <a:avLst/>
          </a:prstGeom>
        </p:spPr>
      </p:pic>
    </p:spTree>
    <p:extLst>
      <p:ext uri="{BB962C8B-B14F-4D97-AF65-F5344CB8AC3E}">
        <p14:creationId xmlns:p14="http://schemas.microsoft.com/office/powerpoint/2010/main" val="237888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5440750-714C-5945-9717-02AC588A4064}"/>
              </a:ext>
            </a:extLst>
          </p:cNvPr>
          <p:cNvSpPr>
            <a:spLocks noGrp="1"/>
          </p:cNvSpPr>
          <p:nvPr>
            <p:ph type="sldNum" sz="quarter" idx="12"/>
          </p:nvPr>
        </p:nvSpPr>
        <p:spPr/>
        <p:txBody>
          <a:bodyPr/>
          <a:lstStyle/>
          <a:p>
            <a:fld id="{8FDDECD5-BC7C-7F4C-BC69-D26D101D04B3}" type="slidenum">
              <a:rPr lang="nl-NL" smtClean="0"/>
              <a:t>6</a:t>
            </a:fld>
            <a:endParaRPr lang="nl-NL"/>
          </a:p>
        </p:txBody>
      </p:sp>
      <p:pic>
        <p:nvPicPr>
          <p:cNvPr id="5" name="Afbeelding 4">
            <a:extLst>
              <a:ext uri="{FF2B5EF4-FFF2-40B4-BE49-F238E27FC236}">
                <a16:creationId xmlns:a16="http://schemas.microsoft.com/office/drawing/2014/main" id="{CD2859F5-2DA1-7D4B-BD3E-C810DAF6F16D}"/>
              </a:ext>
            </a:extLst>
          </p:cNvPr>
          <p:cNvPicPr>
            <a:picLocks noChangeAspect="1"/>
          </p:cNvPicPr>
          <p:nvPr/>
        </p:nvPicPr>
        <p:blipFill>
          <a:blip r:embed="rId3"/>
          <a:stretch>
            <a:fillRect/>
          </a:stretch>
        </p:blipFill>
        <p:spPr>
          <a:xfrm>
            <a:off x="177799" y="2543572"/>
            <a:ext cx="492279" cy="452721"/>
          </a:xfrm>
          <a:prstGeom prst="rect">
            <a:avLst/>
          </a:prstGeom>
        </p:spPr>
      </p:pic>
      <p:pic>
        <p:nvPicPr>
          <p:cNvPr id="8" name="Afbeelding 9" descr="Afbeelding met tekst&#10;&#10;Automatisch gegenereerde beschrijving">
            <a:extLst>
              <a:ext uri="{FF2B5EF4-FFF2-40B4-BE49-F238E27FC236}">
                <a16:creationId xmlns:a16="http://schemas.microsoft.com/office/drawing/2014/main" id="{A5C0D889-A494-9B7B-10C1-07E00685B730}"/>
              </a:ext>
            </a:extLst>
          </p:cNvPr>
          <p:cNvPicPr>
            <a:picLocks noChangeAspect="1"/>
          </p:cNvPicPr>
          <p:nvPr/>
        </p:nvPicPr>
        <p:blipFill>
          <a:blip r:embed="rId4"/>
          <a:stretch>
            <a:fillRect/>
          </a:stretch>
        </p:blipFill>
        <p:spPr>
          <a:xfrm>
            <a:off x="9324364" y="138450"/>
            <a:ext cx="2743200" cy="764732"/>
          </a:xfrm>
          <a:prstGeom prst="rect">
            <a:avLst/>
          </a:prstGeom>
        </p:spPr>
      </p:pic>
      <p:pic>
        <p:nvPicPr>
          <p:cNvPr id="18" name="Afbeelding 17">
            <a:extLst>
              <a:ext uri="{FF2B5EF4-FFF2-40B4-BE49-F238E27FC236}">
                <a16:creationId xmlns:a16="http://schemas.microsoft.com/office/drawing/2014/main" id="{978E67A3-84CC-44A2-8F9E-C5953169B27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9600" y="2414183"/>
            <a:ext cx="11582400" cy="4610100"/>
          </a:xfrm>
          <a:prstGeom prst="rect">
            <a:avLst/>
          </a:prstGeom>
        </p:spPr>
      </p:pic>
      <p:pic>
        <p:nvPicPr>
          <p:cNvPr id="7" name="Picture 2" descr="Home - Npuls">
            <a:extLst>
              <a:ext uri="{FF2B5EF4-FFF2-40B4-BE49-F238E27FC236}">
                <a16:creationId xmlns:a16="http://schemas.microsoft.com/office/drawing/2014/main" id="{3988C0C6-38AA-41F8-99A9-AA4790B31BC7}"/>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492919" y="879228"/>
            <a:ext cx="1473994" cy="503038"/>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63EE6367-A67A-489C-8BA8-8C4507B34797}"/>
              </a:ext>
            </a:extLst>
          </p:cNvPr>
          <p:cNvSpPr txBox="1">
            <a:spLocks/>
          </p:cNvSpPr>
          <p:nvPr/>
        </p:nvSpPr>
        <p:spPr>
          <a:xfrm>
            <a:off x="2844800" y="898108"/>
            <a:ext cx="6620476" cy="1113781"/>
          </a:xfrm>
        </p:spPr>
        <p:txBody>
          <a:bodyPr anchor="ctr">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nl-NL" dirty="0"/>
              <a:t>De koppelvlakken</a:t>
            </a:r>
          </a:p>
        </p:txBody>
      </p:sp>
      <p:cxnSp>
        <p:nvCxnSpPr>
          <p:cNvPr id="10" name="Rechte verbindingslijn met pijl 9">
            <a:extLst>
              <a:ext uri="{FF2B5EF4-FFF2-40B4-BE49-F238E27FC236}">
                <a16:creationId xmlns:a16="http://schemas.microsoft.com/office/drawing/2014/main" id="{064FB7E1-5F19-47A9-BF92-D539A1D1281E}"/>
              </a:ext>
            </a:extLst>
          </p:cNvPr>
          <p:cNvCxnSpPr>
            <a:cxnSpLocks/>
          </p:cNvCxnSpPr>
          <p:nvPr/>
        </p:nvCxnSpPr>
        <p:spPr>
          <a:xfrm>
            <a:off x="1926077" y="4198144"/>
            <a:ext cx="0" cy="946977"/>
          </a:xfrm>
          <a:prstGeom prst="straightConnector1">
            <a:avLst/>
          </a:prstGeom>
          <a:ln w="1270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Rechte verbindingslijn met pijl 10">
            <a:extLst>
              <a:ext uri="{FF2B5EF4-FFF2-40B4-BE49-F238E27FC236}">
                <a16:creationId xmlns:a16="http://schemas.microsoft.com/office/drawing/2014/main" id="{69BD3477-D9F5-4B1F-8D59-B8BC249794B3}"/>
              </a:ext>
            </a:extLst>
          </p:cNvPr>
          <p:cNvCxnSpPr>
            <a:cxnSpLocks/>
          </p:cNvCxnSpPr>
          <p:nvPr/>
        </p:nvCxnSpPr>
        <p:spPr>
          <a:xfrm flipV="1">
            <a:off x="4201917" y="4198144"/>
            <a:ext cx="0" cy="971199"/>
          </a:xfrm>
          <a:prstGeom prst="straightConnector1">
            <a:avLst/>
          </a:prstGeom>
          <a:ln w="1270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 name="Rechthoek: afgeronde hoeken 1">
            <a:extLst>
              <a:ext uri="{FF2B5EF4-FFF2-40B4-BE49-F238E27FC236}">
                <a16:creationId xmlns:a16="http://schemas.microsoft.com/office/drawing/2014/main" id="{16FCA7E5-4670-47FD-AB0E-CC4E83E8C3F1}"/>
              </a:ext>
            </a:extLst>
          </p:cNvPr>
          <p:cNvSpPr/>
          <p:nvPr/>
        </p:nvSpPr>
        <p:spPr>
          <a:xfrm>
            <a:off x="1005842" y="2611120"/>
            <a:ext cx="3891278" cy="1587024"/>
          </a:xfrm>
          <a:prstGeom prst="roundRect">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600" b="1" dirty="0">
                <a:solidFill>
                  <a:srgbClr val="FFC000"/>
                </a:solidFill>
              </a:rPr>
              <a:t>SIS</a:t>
            </a:r>
          </a:p>
        </p:txBody>
      </p:sp>
      <p:sp>
        <p:nvSpPr>
          <p:cNvPr id="12" name="Rechthoek: afgeronde hoeken 11">
            <a:extLst>
              <a:ext uri="{FF2B5EF4-FFF2-40B4-BE49-F238E27FC236}">
                <a16:creationId xmlns:a16="http://schemas.microsoft.com/office/drawing/2014/main" id="{8A64A6EC-B8CA-4B6C-861F-9A97E204ED37}"/>
              </a:ext>
            </a:extLst>
          </p:cNvPr>
          <p:cNvSpPr/>
          <p:nvPr/>
        </p:nvSpPr>
        <p:spPr>
          <a:xfrm>
            <a:off x="1005842" y="5147185"/>
            <a:ext cx="3891278" cy="1587024"/>
          </a:xfrm>
          <a:prstGeom prst="roundRect">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9600" b="1" dirty="0">
                <a:solidFill>
                  <a:srgbClr val="FFC000"/>
                </a:solidFill>
              </a:rPr>
              <a:t>TPS</a:t>
            </a:r>
          </a:p>
        </p:txBody>
      </p:sp>
      <p:sp>
        <p:nvSpPr>
          <p:cNvPr id="13" name="Rechthoek: afgeronde hoeken 12">
            <a:extLst>
              <a:ext uri="{FF2B5EF4-FFF2-40B4-BE49-F238E27FC236}">
                <a16:creationId xmlns:a16="http://schemas.microsoft.com/office/drawing/2014/main" id="{D084B19E-A267-4AE4-86E9-8F5C97EEA612}"/>
              </a:ext>
            </a:extLst>
          </p:cNvPr>
          <p:cNvSpPr/>
          <p:nvPr/>
        </p:nvSpPr>
        <p:spPr>
          <a:xfrm>
            <a:off x="8084442" y="2635488"/>
            <a:ext cx="3891278" cy="4084062"/>
          </a:xfrm>
          <a:prstGeom prst="roundRect">
            <a:avLst>
              <a:gd name="adj" fmla="val 6745"/>
            </a:avLst>
          </a:pr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9600" b="1" dirty="0">
                <a:solidFill>
                  <a:srgbClr val="FFC000"/>
                </a:solidFill>
              </a:rPr>
              <a:t>TAS</a:t>
            </a:r>
          </a:p>
        </p:txBody>
      </p:sp>
      <p:cxnSp>
        <p:nvCxnSpPr>
          <p:cNvPr id="15" name="Rechte verbindingslijn met pijl 14">
            <a:extLst>
              <a:ext uri="{FF2B5EF4-FFF2-40B4-BE49-F238E27FC236}">
                <a16:creationId xmlns:a16="http://schemas.microsoft.com/office/drawing/2014/main" id="{C442B4FA-F509-40F3-B3B7-511301A30E95}"/>
              </a:ext>
            </a:extLst>
          </p:cNvPr>
          <p:cNvCxnSpPr>
            <a:cxnSpLocks/>
          </p:cNvCxnSpPr>
          <p:nvPr/>
        </p:nvCxnSpPr>
        <p:spPr>
          <a:xfrm>
            <a:off x="4968240" y="5638800"/>
            <a:ext cx="3187322" cy="0"/>
          </a:xfrm>
          <a:prstGeom prst="straightConnector1">
            <a:avLst/>
          </a:prstGeom>
          <a:ln w="1270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Rechte verbindingslijn met pijl 19">
            <a:extLst>
              <a:ext uri="{FF2B5EF4-FFF2-40B4-BE49-F238E27FC236}">
                <a16:creationId xmlns:a16="http://schemas.microsoft.com/office/drawing/2014/main" id="{E51C0B70-BFBF-445A-AA29-832D127C6342}"/>
              </a:ext>
            </a:extLst>
          </p:cNvPr>
          <p:cNvCxnSpPr>
            <a:cxnSpLocks/>
          </p:cNvCxnSpPr>
          <p:nvPr/>
        </p:nvCxnSpPr>
        <p:spPr>
          <a:xfrm flipH="1">
            <a:off x="4844861" y="3397359"/>
            <a:ext cx="3187322" cy="2193"/>
          </a:xfrm>
          <a:prstGeom prst="straightConnector1">
            <a:avLst/>
          </a:prstGeom>
          <a:ln w="1270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Rechte verbindingslijn met pijl 21">
            <a:extLst>
              <a:ext uri="{FF2B5EF4-FFF2-40B4-BE49-F238E27FC236}">
                <a16:creationId xmlns:a16="http://schemas.microsoft.com/office/drawing/2014/main" id="{746938B6-92E6-4D6C-84F5-6311F0F526FC}"/>
              </a:ext>
            </a:extLst>
          </p:cNvPr>
          <p:cNvCxnSpPr>
            <a:cxnSpLocks/>
          </p:cNvCxnSpPr>
          <p:nvPr/>
        </p:nvCxnSpPr>
        <p:spPr>
          <a:xfrm flipH="1">
            <a:off x="4886962" y="6029048"/>
            <a:ext cx="3187322" cy="2193"/>
          </a:xfrm>
          <a:prstGeom prst="straightConnector1">
            <a:avLst/>
          </a:prstGeom>
          <a:ln w="1270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Rechte verbindingslijn met pijl 22">
            <a:extLst>
              <a:ext uri="{FF2B5EF4-FFF2-40B4-BE49-F238E27FC236}">
                <a16:creationId xmlns:a16="http://schemas.microsoft.com/office/drawing/2014/main" id="{316D77D7-BEF2-4E0C-9694-880311BE427E}"/>
              </a:ext>
            </a:extLst>
          </p:cNvPr>
          <p:cNvCxnSpPr>
            <a:cxnSpLocks/>
          </p:cNvCxnSpPr>
          <p:nvPr/>
        </p:nvCxnSpPr>
        <p:spPr>
          <a:xfrm flipH="1">
            <a:off x="4870991" y="6494922"/>
            <a:ext cx="3187322" cy="2193"/>
          </a:xfrm>
          <a:prstGeom prst="straightConnector1">
            <a:avLst/>
          </a:prstGeom>
          <a:ln w="1270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4" name="Rechte verbindingslijn met pijl 23">
            <a:extLst>
              <a:ext uri="{FF2B5EF4-FFF2-40B4-BE49-F238E27FC236}">
                <a16:creationId xmlns:a16="http://schemas.microsoft.com/office/drawing/2014/main" id="{B87DAC2A-BB96-4411-AEAC-41C6E8879B79}"/>
              </a:ext>
            </a:extLst>
          </p:cNvPr>
          <p:cNvCxnSpPr>
            <a:cxnSpLocks/>
          </p:cNvCxnSpPr>
          <p:nvPr/>
        </p:nvCxnSpPr>
        <p:spPr>
          <a:xfrm flipH="1">
            <a:off x="4844861" y="5346533"/>
            <a:ext cx="3187322" cy="2193"/>
          </a:xfrm>
          <a:prstGeom prst="straightConnector1">
            <a:avLst/>
          </a:prstGeom>
          <a:ln w="1270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7459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28C09-FB03-A040-A6F9-5DFCCF153D6A}"/>
              </a:ext>
            </a:extLst>
          </p:cNvPr>
          <p:cNvSpPr>
            <a:spLocks noGrp="1"/>
          </p:cNvSpPr>
          <p:nvPr>
            <p:ph type="title"/>
          </p:nvPr>
        </p:nvSpPr>
        <p:spPr>
          <a:xfrm>
            <a:off x="2844800" y="898108"/>
            <a:ext cx="6620476" cy="1113781"/>
          </a:xfrm>
        </p:spPr>
        <p:txBody>
          <a:bodyPr/>
          <a:lstStyle/>
          <a:p>
            <a:r>
              <a:rPr lang="nl-NL" dirty="0"/>
              <a:t>Opzet testen</a:t>
            </a:r>
            <a:endParaRPr dirty="0"/>
          </a:p>
        </p:txBody>
      </p:sp>
      <p:sp>
        <p:nvSpPr>
          <p:cNvPr id="3" name="Tijdelijke aanduiding voor dianummer 2">
            <a:extLst>
              <a:ext uri="{FF2B5EF4-FFF2-40B4-BE49-F238E27FC236}">
                <a16:creationId xmlns:a16="http://schemas.microsoft.com/office/drawing/2014/main" id="{45440750-714C-5945-9717-02AC588A4064}"/>
              </a:ext>
            </a:extLst>
          </p:cNvPr>
          <p:cNvSpPr>
            <a:spLocks noGrp="1"/>
          </p:cNvSpPr>
          <p:nvPr>
            <p:ph type="sldNum" sz="quarter" idx="12"/>
          </p:nvPr>
        </p:nvSpPr>
        <p:spPr/>
        <p:txBody>
          <a:bodyPr/>
          <a:lstStyle/>
          <a:p>
            <a:fld id="{8FDDECD5-BC7C-7F4C-BC69-D26D101D04B3}" type="slidenum">
              <a:rPr lang="nl-NL" smtClean="0"/>
              <a:t>7</a:t>
            </a:fld>
            <a:endParaRPr lang="nl-NL"/>
          </a:p>
        </p:txBody>
      </p:sp>
      <p:pic>
        <p:nvPicPr>
          <p:cNvPr id="5" name="Afbeelding 4">
            <a:extLst>
              <a:ext uri="{FF2B5EF4-FFF2-40B4-BE49-F238E27FC236}">
                <a16:creationId xmlns:a16="http://schemas.microsoft.com/office/drawing/2014/main" id="{CD2859F5-2DA1-7D4B-BD3E-C810DAF6F16D}"/>
              </a:ext>
            </a:extLst>
          </p:cNvPr>
          <p:cNvPicPr>
            <a:picLocks noChangeAspect="1"/>
          </p:cNvPicPr>
          <p:nvPr/>
        </p:nvPicPr>
        <p:blipFill>
          <a:blip r:embed="rId3"/>
          <a:stretch>
            <a:fillRect/>
          </a:stretch>
        </p:blipFill>
        <p:spPr>
          <a:xfrm>
            <a:off x="177799" y="2543572"/>
            <a:ext cx="492279" cy="452721"/>
          </a:xfrm>
          <a:prstGeom prst="rect">
            <a:avLst/>
          </a:prstGeom>
        </p:spPr>
      </p:pic>
      <p:pic>
        <p:nvPicPr>
          <p:cNvPr id="8" name="Afbeelding 9" descr="Afbeelding met tekst&#10;&#10;Automatisch gegenereerde beschrijving">
            <a:extLst>
              <a:ext uri="{FF2B5EF4-FFF2-40B4-BE49-F238E27FC236}">
                <a16:creationId xmlns:a16="http://schemas.microsoft.com/office/drawing/2014/main" id="{A5C0D889-A494-9B7B-10C1-07E00685B730}"/>
              </a:ext>
            </a:extLst>
          </p:cNvPr>
          <p:cNvPicPr>
            <a:picLocks noChangeAspect="1"/>
          </p:cNvPicPr>
          <p:nvPr/>
        </p:nvPicPr>
        <p:blipFill>
          <a:blip r:embed="rId4"/>
          <a:stretch>
            <a:fillRect/>
          </a:stretch>
        </p:blipFill>
        <p:spPr>
          <a:xfrm>
            <a:off x="9324364" y="138450"/>
            <a:ext cx="2743200" cy="764732"/>
          </a:xfrm>
          <a:prstGeom prst="rect">
            <a:avLst/>
          </a:prstGeom>
        </p:spPr>
      </p:pic>
      <p:pic>
        <p:nvPicPr>
          <p:cNvPr id="10" name="Picture 2" descr="Home - Npuls">
            <a:extLst>
              <a:ext uri="{FF2B5EF4-FFF2-40B4-BE49-F238E27FC236}">
                <a16:creationId xmlns:a16="http://schemas.microsoft.com/office/drawing/2014/main" id="{30F13E4F-2273-417A-9513-30EAA000F0E0}"/>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92919" y="879228"/>
            <a:ext cx="1473994" cy="503038"/>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afgeronde hoeken 3">
            <a:extLst>
              <a:ext uri="{FF2B5EF4-FFF2-40B4-BE49-F238E27FC236}">
                <a16:creationId xmlns:a16="http://schemas.microsoft.com/office/drawing/2014/main" id="{CA945CA7-5FFD-4914-9382-A1DC1CEEDFC0}"/>
              </a:ext>
            </a:extLst>
          </p:cNvPr>
          <p:cNvSpPr/>
          <p:nvPr/>
        </p:nvSpPr>
        <p:spPr>
          <a:xfrm>
            <a:off x="2844800" y="2543572"/>
            <a:ext cx="1351280" cy="63082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scenario</a:t>
            </a:r>
          </a:p>
        </p:txBody>
      </p:sp>
      <p:sp>
        <p:nvSpPr>
          <p:cNvPr id="11" name="Rechthoek: afgeronde hoeken 10">
            <a:extLst>
              <a:ext uri="{FF2B5EF4-FFF2-40B4-BE49-F238E27FC236}">
                <a16:creationId xmlns:a16="http://schemas.microsoft.com/office/drawing/2014/main" id="{000011B6-6B43-4CD7-851E-2DB30F7C6A38}"/>
              </a:ext>
            </a:extLst>
          </p:cNvPr>
          <p:cNvSpPr/>
          <p:nvPr/>
        </p:nvSpPr>
        <p:spPr>
          <a:xfrm>
            <a:off x="2844800" y="3429000"/>
            <a:ext cx="1351280" cy="63082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scenario</a:t>
            </a:r>
          </a:p>
        </p:txBody>
      </p:sp>
      <p:sp>
        <p:nvSpPr>
          <p:cNvPr id="12" name="Rechthoek: afgeronde hoeken 11">
            <a:extLst>
              <a:ext uri="{FF2B5EF4-FFF2-40B4-BE49-F238E27FC236}">
                <a16:creationId xmlns:a16="http://schemas.microsoft.com/office/drawing/2014/main" id="{8C760480-03F5-45EA-AE3F-6F5B9E3B35CE}"/>
              </a:ext>
            </a:extLst>
          </p:cNvPr>
          <p:cNvSpPr/>
          <p:nvPr/>
        </p:nvSpPr>
        <p:spPr>
          <a:xfrm>
            <a:off x="2844800" y="4314428"/>
            <a:ext cx="1351280" cy="63082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scenario</a:t>
            </a:r>
          </a:p>
        </p:txBody>
      </p:sp>
      <p:sp>
        <p:nvSpPr>
          <p:cNvPr id="13" name="Rechthoek: afgeronde hoeken 12">
            <a:extLst>
              <a:ext uri="{FF2B5EF4-FFF2-40B4-BE49-F238E27FC236}">
                <a16:creationId xmlns:a16="http://schemas.microsoft.com/office/drawing/2014/main" id="{908B5832-A846-4D4A-AF20-62294AA9576C}"/>
              </a:ext>
            </a:extLst>
          </p:cNvPr>
          <p:cNvSpPr/>
          <p:nvPr/>
        </p:nvSpPr>
        <p:spPr>
          <a:xfrm>
            <a:off x="2844800" y="5199856"/>
            <a:ext cx="1351280" cy="63082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scenario</a:t>
            </a:r>
          </a:p>
        </p:txBody>
      </p:sp>
      <p:sp>
        <p:nvSpPr>
          <p:cNvPr id="14" name="Rechthoek: afgeronde hoeken 13">
            <a:extLst>
              <a:ext uri="{FF2B5EF4-FFF2-40B4-BE49-F238E27FC236}">
                <a16:creationId xmlns:a16="http://schemas.microsoft.com/office/drawing/2014/main" id="{95BA0D92-0B8C-4C8C-887B-C74CB1AF4AA4}"/>
              </a:ext>
            </a:extLst>
          </p:cNvPr>
          <p:cNvSpPr/>
          <p:nvPr/>
        </p:nvSpPr>
        <p:spPr>
          <a:xfrm>
            <a:off x="2844800" y="6085284"/>
            <a:ext cx="1351280" cy="63082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scenario</a:t>
            </a:r>
          </a:p>
        </p:txBody>
      </p:sp>
      <p:sp>
        <p:nvSpPr>
          <p:cNvPr id="15" name="Rechthoek: afgeronde hoeken 14">
            <a:extLst>
              <a:ext uri="{FF2B5EF4-FFF2-40B4-BE49-F238E27FC236}">
                <a16:creationId xmlns:a16="http://schemas.microsoft.com/office/drawing/2014/main" id="{7A4D36F7-D62F-4C03-BF90-EFD02D0248E9}"/>
              </a:ext>
            </a:extLst>
          </p:cNvPr>
          <p:cNvSpPr/>
          <p:nvPr/>
        </p:nvSpPr>
        <p:spPr>
          <a:xfrm>
            <a:off x="4490720" y="2543572"/>
            <a:ext cx="1351280" cy="63082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scenario</a:t>
            </a:r>
          </a:p>
        </p:txBody>
      </p:sp>
      <p:sp>
        <p:nvSpPr>
          <p:cNvPr id="16" name="Rechthoek: afgeronde hoeken 15">
            <a:extLst>
              <a:ext uri="{FF2B5EF4-FFF2-40B4-BE49-F238E27FC236}">
                <a16:creationId xmlns:a16="http://schemas.microsoft.com/office/drawing/2014/main" id="{5C1AF891-6A61-4837-BF58-A3C9FFAEC5AF}"/>
              </a:ext>
            </a:extLst>
          </p:cNvPr>
          <p:cNvSpPr/>
          <p:nvPr/>
        </p:nvSpPr>
        <p:spPr>
          <a:xfrm>
            <a:off x="5166360" y="3368187"/>
            <a:ext cx="1158240" cy="376226"/>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test</a:t>
            </a:r>
          </a:p>
        </p:txBody>
      </p:sp>
      <p:sp>
        <p:nvSpPr>
          <p:cNvPr id="17" name="Rechthoek: afgeronde hoeken 16">
            <a:extLst>
              <a:ext uri="{FF2B5EF4-FFF2-40B4-BE49-F238E27FC236}">
                <a16:creationId xmlns:a16="http://schemas.microsoft.com/office/drawing/2014/main" id="{D6B34EE4-A9D1-49D7-99DA-BEF8CA23D1EA}"/>
              </a:ext>
            </a:extLst>
          </p:cNvPr>
          <p:cNvSpPr/>
          <p:nvPr/>
        </p:nvSpPr>
        <p:spPr>
          <a:xfrm>
            <a:off x="5166360" y="3938201"/>
            <a:ext cx="1158240" cy="376226"/>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solidFill>
                  <a:srgbClr val="6F4788"/>
                </a:solidFill>
              </a:rPr>
              <a:t>test</a:t>
            </a:r>
          </a:p>
        </p:txBody>
      </p:sp>
      <p:sp>
        <p:nvSpPr>
          <p:cNvPr id="18" name="Rechthoek: afgeronde hoeken 17">
            <a:extLst>
              <a:ext uri="{FF2B5EF4-FFF2-40B4-BE49-F238E27FC236}">
                <a16:creationId xmlns:a16="http://schemas.microsoft.com/office/drawing/2014/main" id="{3A8B3FFE-5FB3-48C1-AA10-286C47CE0EB5}"/>
              </a:ext>
            </a:extLst>
          </p:cNvPr>
          <p:cNvSpPr/>
          <p:nvPr/>
        </p:nvSpPr>
        <p:spPr>
          <a:xfrm>
            <a:off x="5166360" y="4508215"/>
            <a:ext cx="1158240" cy="376226"/>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solidFill>
                  <a:srgbClr val="6F4788"/>
                </a:solidFill>
              </a:rPr>
              <a:t>test</a:t>
            </a:r>
          </a:p>
        </p:txBody>
      </p:sp>
      <p:sp>
        <p:nvSpPr>
          <p:cNvPr id="19" name="Rechthoek: afgeronde hoeken 18">
            <a:extLst>
              <a:ext uri="{FF2B5EF4-FFF2-40B4-BE49-F238E27FC236}">
                <a16:creationId xmlns:a16="http://schemas.microsoft.com/office/drawing/2014/main" id="{AE968FDB-8DEB-47A4-94E5-2ADF7A6BB1CC}"/>
              </a:ext>
            </a:extLst>
          </p:cNvPr>
          <p:cNvSpPr/>
          <p:nvPr/>
        </p:nvSpPr>
        <p:spPr>
          <a:xfrm>
            <a:off x="6370802" y="2543571"/>
            <a:ext cx="1351280" cy="63082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scenario</a:t>
            </a:r>
          </a:p>
        </p:txBody>
      </p:sp>
      <p:sp>
        <p:nvSpPr>
          <p:cNvPr id="20" name="Rechthoek: afgeronde hoeken 19">
            <a:extLst>
              <a:ext uri="{FF2B5EF4-FFF2-40B4-BE49-F238E27FC236}">
                <a16:creationId xmlns:a16="http://schemas.microsoft.com/office/drawing/2014/main" id="{C5D75527-74EA-43D8-97E1-DD9F9F1C1A96}"/>
              </a:ext>
            </a:extLst>
          </p:cNvPr>
          <p:cNvSpPr/>
          <p:nvPr/>
        </p:nvSpPr>
        <p:spPr>
          <a:xfrm>
            <a:off x="7046442" y="3373414"/>
            <a:ext cx="1158240" cy="376226"/>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test</a:t>
            </a:r>
          </a:p>
        </p:txBody>
      </p:sp>
      <p:sp>
        <p:nvSpPr>
          <p:cNvPr id="21" name="Rechthoek: afgeronde hoeken 20">
            <a:extLst>
              <a:ext uri="{FF2B5EF4-FFF2-40B4-BE49-F238E27FC236}">
                <a16:creationId xmlns:a16="http://schemas.microsoft.com/office/drawing/2014/main" id="{34A3AACA-467C-46E3-AD48-62F9803D5EB6}"/>
              </a:ext>
            </a:extLst>
          </p:cNvPr>
          <p:cNvSpPr/>
          <p:nvPr/>
        </p:nvSpPr>
        <p:spPr>
          <a:xfrm>
            <a:off x="7722082" y="3938201"/>
            <a:ext cx="1158240" cy="376226"/>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bevinding</a:t>
            </a:r>
          </a:p>
        </p:txBody>
      </p:sp>
      <p:sp>
        <p:nvSpPr>
          <p:cNvPr id="22" name="Rechthoek: afgeronde hoeken 21">
            <a:extLst>
              <a:ext uri="{FF2B5EF4-FFF2-40B4-BE49-F238E27FC236}">
                <a16:creationId xmlns:a16="http://schemas.microsoft.com/office/drawing/2014/main" id="{2D3D9DFE-3483-4FD4-A607-63A9B66C6420}"/>
              </a:ext>
            </a:extLst>
          </p:cNvPr>
          <p:cNvSpPr/>
          <p:nvPr/>
        </p:nvSpPr>
        <p:spPr>
          <a:xfrm>
            <a:off x="7722082" y="4515256"/>
            <a:ext cx="1158240" cy="376226"/>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bevinding</a:t>
            </a:r>
          </a:p>
        </p:txBody>
      </p:sp>
      <p:sp>
        <p:nvSpPr>
          <p:cNvPr id="23" name="Rechthoek: afgeronde hoeken 22">
            <a:extLst>
              <a:ext uri="{FF2B5EF4-FFF2-40B4-BE49-F238E27FC236}">
                <a16:creationId xmlns:a16="http://schemas.microsoft.com/office/drawing/2014/main" id="{391650BC-8815-4E03-8B31-39543708B6B5}"/>
              </a:ext>
            </a:extLst>
          </p:cNvPr>
          <p:cNvSpPr/>
          <p:nvPr/>
        </p:nvSpPr>
        <p:spPr>
          <a:xfrm>
            <a:off x="7722082" y="5092311"/>
            <a:ext cx="1158240" cy="376226"/>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bevinding</a:t>
            </a:r>
          </a:p>
        </p:txBody>
      </p:sp>
      <p:sp>
        <p:nvSpPr>
          <p:cNvPr id="24" name="Rechthoek: afgeronde hoeken 23">
            <a:extLst>
              <a:ext uri="{FF2B5EF4-FFF2-40B4-BE49-F238E27FC236}">
                <a16:creationId xmlns:a16="http://schemas.microsoft.com/office/drawing/2014/main" id="{787C8FB0-1E3F-4ED4-8685-B0C977F6F4CB}"/>
              </a:ext>
            </a:extLst>
          </p:cNvPr>
          <p:cNvSpPr/>
          <p:nvPr/>
        </p:nvSpPr>
        <p:spPr>
          <a:xfrm>
            <a:off x="8880322" y="2551295"/>
            <a:ext cx="1351280" cy="63082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scenario</a:t>
            </a:r>
          </a:p>
        </p:txBody>
      </p:sp>
      <p:sp>
        <p:nvSpPr>
          <p:cNvPr id="25" name="Rechthoek: afgeronde hoeken 24">
            <a:extLst>
              <a:ext uri="{FF2B5EF4-FFF2-40B4-BE49-F238E27FC236}">
                <a16:creationId xmlns:a16="http://schemas.microsoft.com/office/drawing/2014/main" id="{0CEA2DFF-7AC3-4916-9193-46F75BC5D42A}"/>
              </a:ext>
            </a:extLst>
          </p:cNvPr>
          <p:cNvSpPr/>
          <p:nvPr/>
        </p:nvSpPr>
        <p:spPr>
          <a:xfrm>
            <a:off x="9555962" y="3381138"/>
            <a:ext cx="1158240" cy="376226"/>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test</a:t>
            </a:r>
          </a:p>
        </p:txBody>
      </p:sp>
      <p:sp>
        <p:nvSpPr>
          <p:cNvPr id="26" name="Rechthoek: afgeronde hoeken 25">
            <a:extLst>
              <a:ext uri="{FF2B5EF4-FFF2-40B4-BE49-F238E27FC236}">
                <a16:creationId xmlns:a16="http://schemas.microsoft.com/office/drawing/2014/main" id="{6075B0BD-64D1-4E0D-B1EB-3E67C46DDA3C}"/>
              </a:ext>
            </a:extLst>
          </p:cNvPr>
          <p:cNvSpPr/>
          <p:nvPr/>
        </p:nvSpPr>
        <p:spPr>
          <a:xfrm>
            <a:off x="10231602" y="3945925"/>
            <a:ext cx="1158240" cy="376226"/>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bevinding</a:t>
            </a:r>
          </a:p>
        </p:txBody>
      </p:sp>
      <p:sp>
        <p:nvSpPr>
          <p:cNvPr id="27" name="Rechthoek: afgeronde hoeken 26">
            <a:extLst>
              <a:ext uri="{FF2B5EF4-FFF2-40B4-BE49-F238E27FC236}">
                <a16:creationId xmlns:a16="http://schemas.microsoft.com/office/drawing/2014/main" id="{168AA950-2020-4913-883F-8FED1A8E8732}"/>
              </a:ext>
            </a:extLst>
          </p:cNvPr>
          <p:cNvSpPr/>
          <p:nvPr/>
        </p:nvSpPr>
        <p:spPr>
          <a:xfrm>
            <a:off x="10810722" y="4515256"/>
            <a:ext cx="1158240" cy="376226"/>
          </a:xfrm>
          <a:prstGeom prst="round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aanpak</a:t>
            </a:r>
          </a:p>
        </p:txBody>
      </p:sp>
      <p:sp>
        <p:nvSpPr>
          <p:cNvPr id="28" name="Rechthoek: afgeronde hoeken 27">
            <a:extLst>
              <a:ext uri="{FF2B5EF4-FFF2-40B4-BE49-F238E27FC236}">
                <a16:creationId xmlns:a16="http://schemas.microsoft.com/office/drawing/2014/main" id="{4FBB9A9F-6AF9-4C00-A948-B4106786A6D9}"/>
              </a:ext>
            </a:extLst>
          </p:cNvPr>
          <p:cNvSpPr/>
          <p:nvPr/>
        </p:nvSpPr>
        <p:spPr>
          <a:xfrm>
            <a:off x="10810722" y="5084587"/>
            <a:ext cx="1158240" cy="376226"/>
          </a:xfrm>
          <a:prstGeom prst="round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aanpak</a:t>
            </a:r>
          </a:p>
        </p:txBody>
      </p:sp>
      <p:sp>
        <p:nvSpPr>
          <p:cNvPr id="29" name="Rechthoek: afgeronde hoeken 28">
            <a:extLst>
              <a:ext uri="{FF2B5EF4-FFF2-40B4-BE49-F238E27FC236}">
                <a16:creationId xmlns:a16="http://schemas.microsoft.com/office/drawing/2014/main" id="{1D53E289-1E51-4728-9616-D1E29DC171E5}"/>
              </a:ext>
            </a:extLst>
          </p:cNvPr>
          <p:cNvSpPr/>
          <p:nvPr/>
        </p:nvSpPr>
        <p:spPr>
          <a:xfrm>
            <a:off x="4607801" y="5199856"/>
            <a:ext cx="1351280" cy="630827"/>
          </a:xfrm>
          <a:prstGeom prst="roundRect">
            <a:avLst/>
          </a:prstGeom>
          <a:noFill/>
          <a:ln w="7620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scenario</a:t>
            </a:r>
          </a:p>
        </p:txBody>
      </p:sp>
      <p:sp>
        <p:nvSpPr>
          <p:cNvPr id="30" name="Rechthoek: afgeronde hoeken 29">
            <a:extLst>
              <a:ext uri="{FF2B5EF4-FFF2-40B4-BE49-F238E27FC236}">
                <a16:creationId xmlns:a16="http://schemas.microsoft.com/office/drawing/2014/main" id="{16BC3B9E-1F0F-4761-9101-267E593C4EC3}"/>
              </a:ext>
            </a:extLst>
          </p:cNvPr>
          <p:cNvSpPr/>
          <p:nvPr/>
        </p:nvSpPr>
        <p:spPr>
          <a:xfrm>
            <a:off x="7142962" y="5675952"/>
            <a:ext cx="1158240" cy="376226"/>
          </a:xfrm>
          <a:prstGeom prst="roundRect">
            <a:avLst/>
          </a:prstGeom>
          <a:noFill/>
          <a:ln w="76200">
            <a:solidFill>
              <a:srgbClr val="FFC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test</a:t>
            </a:r>
          </a:p>
        </p:txBody>
      </p:sp>
      <p:sp>
        <p:nvSpPr>
          <p:cNvPr id="31" name="Rechthoek: afgeronde hoeken 30">
            <a:extLst>
              <a:ext uri="{FF2B5EF4-FFF2-40B4-BE49-F238E27FC236}">
                <a16:creationId xmlns:a16="http://schemas.microsoft.com/office/drawing/2014/main" id="{2C8191DB-A8A1-40CB-8545-B901D2A02723}"/>
              </a:ext>
            </a:extLst>
          </p:cNvPr>
          <p:cNvSpPr/>
          <p:nvPr/>
        </p:nvSpPr>
        <p:spPr>
          <a:xfrm>
            <a:off x="10300206" y="5653918"/>
            <a:ext cx="1158240" cy="376226"/>
          </a:xfrm>
          <a:prstGeom prst="roundRect">
            <a:avLst/>
          </a:prstGeom>
          <a:noFill/>
          <a:ln w="76200">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bevinding</a:t>
            </a:r>
          </a:p>
        </p:txBody>
      </p:sp>
      <p:sp>
        <p:nvSpPr>
          <p:cNvPr id="32" name="Rechthoek: afgeronde hoeken 31">
            <a:extLst>
              <a:ext uri="{FF2B5EF4-FFF2-40B4-BE49-F238E27FC236}">
                <a16:creationId xmlns:a16="http://schemas.microsoft.com/office/drawing/2014/main" id="{FA45E468-9E75-4E3B-8D6E-88748ABEF6DC}"/>
              </a:ext>
            </a:extLst>
          </p:cNvPr>
          <p:cNvSpPr/>
          <p:nvPr/>
        </p:nvSpPr>
        <p:spPr>
          <a:xfrm>
            <a:off x="5189678" y="6021659"/>
            <a:ext cx="1158240" cy="376226"/>
          </a:xfrm>
          <a:prstGeom prst="roundRect">
            <a:avLst/>
          </a:prstGeom>
          <a:noFill/>
          <a:ln w="76200">
            <a:solidFill>
              <a:srgbClr val="FFC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solidFill>
                  <a:srgbClr val="6F4788"/>
                </a:solidFill>
              </a:rPr>
              <a:t>test</a:t>
            </a:r>
          </a:p>
        </p:txBody>
      </p:sp>
      <p:sp>
        <p:nvSpPr>
          <p:cNvPr id="33" name="Rechthoek: afgeronde hoeken 32">
            <a:extLst>
              <a:ext uri="{FF2B5EF4-FFF2-40B4-BE49-F238E27FC236}">
                <a16:creationId xmlns:a16="http://schemas.microsoft.com/office/drawing/2014/main" id="{25FAD718-C75C-494C-BE8E-EF5E6CBC60F5}"/>
              </a:ext>
            </a:extLst>
          </p:cNvPr>
          <p:cNvSpPr/>
          <p:nvPr/>
        </p:nvSpPr>
        <p:spPr>
          <a:xfrm>
            <a:off x="7783524" y="6211880"/>
            <a:ext cx="1158240" cy="376226"/>
          </a:xfrm>
          <a:prstGeom prst="roundRect">
            <a:avLst/>
          </a:prstGeom>
          <a:noFill/>
          <a:ln w="76200">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bevinding</a:t>
            </a:r>
          </a:p>
        </p:txBody>
      </p:sp>
      <p:sp>
        <p:nvSpPr>
          <p:cNvPr id="34" name="Rechthoek: afgeronde hoeken 33">
            <a:extLst>
              <a:ext uri="{FF2B5EF4-FFF2-40B4-BE49-F238E27FC236}">
                <a16:creationId xmlns:a16="http://schemas.microsoft.com/office/drawing/2014/main" id="{C2CFE6A0-F3AF-44CB-9E21-77A4B75D54EC}"/>
              </a:ext>
            </a:extLst>
          </p:cNvPr>
          <p:cNvSpPr/>
          <p:nvPr/>
        </p:nvSpPr>
        <p:spPr>
          <a:xfrm>
            <a:off x="10810722" y="6211880"/>
            <a:ext cx="1158240" cy="376226"/>
          </a:xfrm>
          <a:prstGeom prst="roundRect">
            <a:avLst/>
          </a:prstGeom>
          <a:noFill/>
          <a:ln w="76200">
            <a:solidFill>
              <a:schemeClr val="bg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aanpak</a:t>
            </a:r>
          </a:p>
        </p:txBody>
      </p:sp>
      <p:sp>
        <p:nvSpPr>
          <p:cNvPr id="35" name="Rechthoek: afgeronde hoeken 34">
            <a:extLst>
              <a:ext uri="{FF2B5EF4-FFF2-40B4-BE49-F238E27FC236}">
                <a16:creationId xmlns:a16="http://schemas.microsoft.com/office/drawing/2014/main" id="{8916A5AD-F3C3-4051-8364-2C6D09149AF0}"/>
              </a:ext>
            </a:extLst>
          </p:cNvPr>
          <p:cNvSpPr/>
          <p:nvPr/>
        </p:nvSpPr>
        <p:spPr>
          <a:xfrm>
            <a:off x="350706" y="3453783"/>
            <a:ext cx="1351280" cy="63082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testdag 1</a:t>
            </a:r>
          </a:p>
        </p:txBody>
      </p:sp>
      <p:sp>
        <p:nvSpPr>
          <p:cNvPr id="37" name="Rechthoek: afgeronde hoeken 36">
            <a:extLst>
              <a:ext uri="{FF2B5EF4-FFF2-40B4-BE49-F238E27FC236}">
                <a16:creationId xmlns:a16="http://schemas.microsoft.com/office/drawing/2014/main" id="{14A5B7E7-254F-4145-B92A-C64405D666FE}"/>
              </a:ext>
            </a:extLst>
          </p:cNvPr>
          <p:cNvSpPr/>
          <p:nvPr/>
        </p:nvSpPr>
        <p:spPr>
          <a:xfrm>
            <a:off x="371230" y="4339211"/>
            <a:ext cx="1351280" cy="63082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testdag 2</a:t>
            </a:r>
          </a:p>
        </p:txBody>
      </p:sp>
      <p:sp>
        <p:nvSpPr>
          <p:cNvPr id="38" name="Rechthoek: afgeronde hoeken 37">
            <a:extLst>
              <a:ext uri="{FF2B5EF4-FFF2-40B4-BE49-F238E27FC236}">
                <a16:creationId xmlns:a16="http://schemas.microsoft.com/office/drawing/2014/main" id="{7BE94A0A-D9F4-40A4-9EE9-6973C9B7F4C3}"/>
              </a:ext>
            </a:extLst>
          </p:cNvPr>
          <p:cNvSpPr/>
          <p:nvPr/>
        </p:nvSpPr>
        <p:spPr>
          <a:xfrm>
            <a:off x="350706" y="5228323"/>
            <a:ext cx="1351280" cy="63082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6F4788"/>
                </a:solidFill>
              </a:rPr>
              <a:t>???</a:t>
            </a:r>
          </a:p>
        </p:txBody>
      </p:sp>
      <p:sp>
        <p:nvSpPr>
          <p:cNvPr id="39" name="Rechthoek: afgeronde hoeken 38">
            <a:extLst>
              <a:ext uri="{FF2B5EF4-FFF2-40B4-BE49-F238E27FC236}">
                <a16:creationId xmlns:a16="http://schemas.microsoft.com/office/drawing/2014/main" id="{179B8E40-C9E1-472C-892B-EDE8B8945603}"/>
              </a:ext>
            </a:extLst>
          </p:cNvPr>
          <p:cNvSpPr/>
          <p:nvPr/>
        </p:nvSpPr>
        <p:spPr>
          <a:xfrm>
            <a:off x="371230" y="6102344"/>
            <a:ext cx="1351280" cy="63082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rgbClr val="6F4788"/>
                </a:solidFill>
              </a:rPr>
              <a:t>final</a:t>
            </a:r>
            <a:endParaRPr lang="nl-NL" dirty="0">
              <a:solidFill>
                <a:srgbClr val="6F4788"/>
              </a:solidFill>
            </a:endParaRPr>
          </a:p>
        </p:txBody>
      </p:sp>
      <p:sp>
        <p:nvSpPr>
          <p:cNvPr id="6" name="Pijl: gekromd links 5">
            <a:extLst>
              <a:ext uri="{FF2B5EF4-FFF2-40B4-BE49-F238E27FC236}">
                <a16:creationId xmlns:a16="http://schemas.microsoft.com/office/drawing/2014/main" id="{0E011701-A7EC-4626-8114-D39ED941AD4B}"/>
              </a:ext>
            </a:extLst>
          </p:cNvPr>
          <p:cNvSpPr/>
          <p:nvPr/>
        </p:nvSpPr>
        <p:spPr>
          <a:xfrm>
            <a:off x="1720410" y="3757364"/>
            <a:ext cx="352230" cy="1005136"/>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42" name="Pijl: gekromd links 41">
            <a:extLst>
              <a:ext uri="{FF2B5EF4-FFF2-40B4-BE49-F238E27FC236}">
                <a16:creationId xmlns:a16="http://schemas.microsoft.com/office/drawing/2014/main" id="{781C3EC3-9AC5-42CB-9F31-4E72230BE087}"/>
              </a:ext>
            </a:extLst>
          </p:cNvPr>
          <p:cNvSpPr/>
          <p:nvPr/>
        </p:nvSpPr>
        <p:spPr>
          <a:xfrm>
            <a:off x="1731416" y="4629841"/>
            <a:ext cx="352230" cy="1005136"/>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43" name="Pijl: gekromd links 42">
            <a:extLst>
              <a:ext uri="{FF2B5EF4-FFF2-40B4-BE49-F238E27FC236}">
                <a16:creationId xmlns:a16="http://schemas.microsoft.com/office/drawing/2014/main" id="{0E8B5491-76D8-4DE0-8343-AA8E18A7CD12}"/>
              </a:ext>
            </a:extLst>
          </p:cNvPr>
          <p:cNvSpPr/>
          <p:nvPr/>
        </p:nvSpPr>
        <p:spPr>
          <a:xfrm>
            <a:off x="1751940" y="5502318"/>
            <a:ext cx="352230" cy="1005136"/>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83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6"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28C09-FB03-A040-A6F9-5DFCCF153D6A}"/>
              </a:ext>
            </a:extLst>
          </p:cNvPr>
          <p:cNvSpPr>
            <a:spLocks noGrp="1"/>
          </p:cNvSpPr>
          <p:nvPr>
            <p:ph type="title"/>
          </p:nvPr>
        </p:nvSpPr>
        <p:spPr>
          <a:xfrm>
            <a:off x="2844800" y="898108"/>
            <a:ext cx="6620476" cy="1113781"/>
          </a:xfrm>
        </p:spPr>
        <p:txBody>
          <a:bodyPr/>
          <a:lstStyle/>
          <a:p>
            <a:r>
              <a:rPr lang="nl-NL" dirty="0"/>
              <a:t>Samenstelling testgroepen</a:t>
            </a:r>
            <a:endParaRPr dirty="0"/>
          </a:p>
        </p:txBody>
      </p:sp>
      <p:sp>
        <p:nvSpPr>
          <p:cNvPr id="3" name="Tijdelijke aanduiding voor dianummer 2">
            <a:extLst>
              <a:ext uri="{FF2B5EF4-FFF2-40B4-BE49-F238E27FC236}">
                <a16:creationId xmlns:a16="http://schemas.microsoft.com/office/drawing/2014/main" id="{45440750-714C-5945-9717-02AC588A4064}"/>
              </a:ext>
            </a:extLst>
          </p:cNvPr>
          <p:cNvSpPr>
            <a:spLocks noGrp="1"/>
          </p:cNvSpPr>
          <p:nvPr>
            <p:ph type="sldNum" sz="quarter" idx="12"/>
          </p:nvPr>
        </p:nvSpPr>
        <p:spPr/>
        <p:txBody>
          <a:bodyPr/>
          <a:lstStyle/>
          <a:p>
            <a:fld id="{8FDDECD5-BC7C-7F4C-BC69-D26D101D04B3}" type="slidenum">
              <a:rPr lang="nl-NL" smtClean="0"/>
              <a:t>8</a:t>
            </a:fld>
            <a:endParaRPr lang="nl-NL"/>
          </a:p>
        </p:txBody>
      </p:sp>
      <p:pic>
        <p:nvPicPr>
          <p:cNvPr id="5" name="Afbeelding 4">
            <a:extLst>
              <a:ext uri="{FF2B5EF4-FFF2-40B4-BE49-F238E27FC236}">
                <a16:creationId xmlns:a16="http://schemas.microsoft.com/office/drawing/2014/main" id="{CD2859F5-2DA1-7D4B-BD3E-C810DAF6F16D}"/>
              </a:ext>
            </a:extLst>
          </p:cNvPr>
          <p:cNvPicPr>
            <a:picLocks noChangeAspect="1"/>
          </p:cNvPicPr>
          <p:nvPr/>
        </p:nvPicPr>
        <p:blipFill>
          <a:blip r:embed="rId3"/>
          <a:stretch>
            <a:fillRect/>
          </a:stretch>
        </p:blipFill>
        <p:spPr>
          <a:xfrm>
            <a:off x="177799" y="2543572"/>
            <a:ext cx="492279" cy="452721"/>
          </a:xfrm>
          <a:prstGeom prst="rect">
            <a:avLst/>
          </a:prstGeom>
        </p:spPr>
      </p:pic>
      <p:pic>
        <p:nvPicPr>
          <p:cNvPr id="8" name="Afbeelding 9" descr="Afbeelding met tekst&#10;&#10;Automatisch gegenereerde beschrijving">
            <a:extLst>
              <a:ext uri="{FF2B5EF4-FFF2-40B4-BE49-F238E27FC236}">
                <a16:creationId xmlns:a16="http://schemas.microsoft.com/office/drawing/2014/main" id="{A5C0D889-A494-9B7B-10C1-07E00685B730}"/>
              </a:ext>
            </a:extLst>
          </p:cNvPr>
          <p:cNvPicPr>
            <a:picLocks noChangeAspect="1"/>
          </p:cNvPicPr>
          <p:nvPr/>
        </p:nvPicPr>
        <p:blipFill>
          <a:blip r:embed="rId4"/>
          <a:stretch>
            <a:fillRect/>
          </a:stretch>
        </p:blipFill>
        <p:spPr>
          <a:xfrm>
            <a:off x="9324364" y="138450"/>
            <a:ext cx="2743200" cy="764732"/>
          </a:xfrm>
          <a:prstGeom prst="rect">
            <a:avLst/>
          </a:prstGeom>
        </p:spPr>
      </p:pic>
      <p:pic>
        <p:nvPicPr>
          <p:cNvPr id="10" name="Picture 2" descr="Home - Npuls">
            <a:extLst>
              <a:ext uri="{FF2B5EF4-FFF2-40B4-BE49-F238E27FC236}">
                <a16:creationId xmlns:a16="http://schemas.microsoft.com/office/drawing/2014/main" id="{30F13E4F-2273-417A-9513-30EAA000F0E0}"/>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92919" y="879228"/>
            <a:ext cx="1473994" cy="503038"/>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a:extLst>
              <a:ext uri="{FF2B5EF4-FFF2-40B4-BE49-F238E27FC236}">
                <a16:creationId xmlns:a16="http://schemas.microsoft.com/office/drawing/2014/main" id="{5903FCA0-C2A2-4CC5-84D1-9D5EDA2385BA}"/>
              </a:ext>
            </a:extLst>
          </p:cNvPr>
          <p:cNvSpPr/>
          <p:nvPr/>
        </p:nvSpPr>
        <p:spPr>
          <a:xfrm>
            <a:off x="2844800" y="2543572"/>
            <a:ext cx="2520000" cy="2520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solidFill>
                  <a:srgbClr val="475973"/>
                </a:solidFill>
              </a:rPr>
              <a:t>SIS</a:t>
            </a:r>
          </a:p>
        </p:txBody>
      </p:sp>
      <p:sp>
        <p:nvSpPr>
          <p:cNvPr id="39" name="Ovaal 38">
            <a:extLst>
              <a:ext uri="{FF2B5EF4-FFF2-40B4-BE49-F238E27FC236}">
                <a16:creationId xmlns:a16="http://schemas.microsoft.com/office/drawing/2014/main" id="{C4E6885E-E18B-4A74-A1F2-085930A76328}"/>
              </a:ext>
            </a:extLst>
          </p:cNvPr>
          <p:cNvSpPr/>
          <p:nvPr/>
        </p:nvSpPr>
        <p:spPr>
          <a:xfrm>
            <a:off x="4836000" y="2543572"/>
            <a:ext cx="2520000" cy="2520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solidFill>
                  <a:srgbClr val="475973"/>
                </a:solidFill>
              </a:rPr>
              <a:t>TPS</a:t>
            </a:r>
          </a:p>
        </p:txBody>
      </p:sp>
      <p:sp>
        <p:nvSpPr>
          <p:cNvPr id="40" name="Ovaal 39">
            <a:extLst>
              <a:ext uri="{FF2B5EF4-FFF2-40B4-BE49-F238E27FC236}">
                <a16:creationId xmlns:a16="http://schemas.microsoft.com/office/drawing/2014/main" id="{6190507B-15EE-44ED-B624-185CB33BB60F}"/>
              </a:ext>
            </a:extLst>
          </p:cNvPr>
          <p:cNvSpPr/>
          <p:nvPr/>
        </p:nvSpPr>
        <p:spPr>
          <a:xfrm>
            <a:off x="3840400" y="4219747"/>
            <a:ext cx="2520000" cy="2520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solidFill>
                  <a:srgbClr val="475973"/>
                </a:solidFill>
              </a:rPr>
              <a:t>TAS</a:t>
            </a:r>
          </a:p>
        </p:txBody>
      </p:sp>
      <p:pic>
        <p:nvPicPr>
          <p:cNvPr id="9" name="Graphic 8" descr="Glimlachend gezicht zonder opvulling">
            <a:extLst>
              <a:ext uri="{FF2B5EF4-FFF2-40B4-BE49-F238E27FC236}">
                <a16:creationId xmlns:a16="http://schemas.microsoft.com/office/drawing/2014/main" id="{839B13E9-D651-4640-9AFD-0FF2F590B4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466" y="3305347"/>
            <a:ext cx="914400" cy="914400"/>
          </a:xfrm>
          <a:prstGeom prst="rect">
            <a:avLst/>
          </a:prstGeom>
        </p:spPr>
      </p:pic>
      <p:pic>
        <p:nvPicPr>
          <p:cNvPr id="41" name="Graphic 40" descr="Glimlachend gezicht zonder opvulling">
            <a:extLst>
              <a:ext uri="{FF2B5EF4-FFF2-40B4-BE49-F238E27FC236}">
                <a16:creationId xmlns:a16="http://schemas.microsoft.com/office/drawing/2014/main" id="{C5A248A1-4985-4D80-9FAD-4065DD88EA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4297" y="3305347"/>
            <a:ext cx="914400" cy="914400"/>
          </a:xfrm>
          <a:prstGeom prst="rect">
            <a:avLst/>
          </a:prstGeom>
        </p:spPr>
      </p:pic>
      <p:pic>
        <p:nvPicPr>
          <p:cNvPr id="42" name="Graphic 41" descr="Glimlachend gezicht zonder opvulling">
            <a:extLst>
              <a:ext uri="{FF2B5EF4-FFF2-40B4-BE49-F238E27FC236}">
                <a16:creationId xmlns:a16="http://schemas.microsoft.com/office/drawing/2014/main" id="{32DC2D70-3D8A-4664-A70B-39C30BB473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76022" y="3305347"/>
            <a:ext cx="914400" cy="914400"/>
          </a:xfrm>
          <a:prstGeom prst="rect">
            <a:avLst/>
          </a:prstGeom>
        </p:spPr>
      </p:pic>
      <p:pic>
        <p:nvPicPr>
          <p:cNvPr id="43" name="Afbeelding 42">
            <a:extLst>
              <a:ext uri="{FF2B5EF4-FFF2-40B4-BE49-F238E27FC236}">
                <a16:creationId xmlns:a16="http://schemas.microsoft.com/office/drawing/2014/main" id="{65BDC7D2-04F4-469A-95CB-67D28E515007}"/>
              </a:ext>
            </a:extLst>
          </p:cNvPr>
          <p:cNvPicPr>
            <a:picLocks noChangeAspect="1"/>
          </p:cNvPicPr>
          <p:nvPr/>
        </p:nvPicPr>
        <p:blipFill>
          <a:blip r:embed="rId12"/>
          <a:stretch>
            <a:fillRect/>
          </a:stretch>
        </p:blipFill>
        <p:spPr>
          <a:xfrm>
            <a:off x="7521482" y="2996293"/>
            <a:ext cx="4580052" cy="3068841"/>
          </a:xfrm>
          <a:prstGeom prst="rect">
            <a:avLst/>
          </a:prstGeom>
        </p:spPr>
      </p:pic>
    </p:spTree>
    <p:extLst>
      <p:ext uri="{BB962C8B-B14F-4D97-AF65-F5344CB8AC3E}">
        <p14:creationId xmlns:p14="http://schemas.microsoft.com/office/powerpoint/2010/main" val="1849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28C09-FB03-A040-A6F9-5DFCCF153D6A}"/>
              </a:ext>
            </a:extLst>
          </p:cNvPr>
          <p:cNvSpPr>
            <a:spLocks noGrp="1"/>
          </p:cNvSpPr>
          <p:nvPr>
            <p:ph type="title"/>
          </p:nvPr>
        </p:nvSpPr>
        <p:spPr>
          <a:xfrm>
            <a:off x="2844800" y="898108"/>
            <a:ext cx="6620476" cy="1113781"/>
          </a:xfrm>
        </p:spPr>
        <p:txBody>
          <a:bodyPr/>
          <a:lstStyle/>
          <a:p>
            <a:r>
              <a:rPr lang="nl-NL" dirty="0"/>
              <a:t>Bevindingen en rapportages</a:t>
            </a:r>
            <a:endParaRPr dirty="0"/>
          </a:p>
        </p:txBody>
      </p:sp>
      <p:sp>
        <p:nvSpPr>
          <p:cNvPr id="3" name="Tijdelijke aanduiding voor dianummer 2">
            <a:extLst>
              <a:ext uri="{FF2B5EF4-FFF2-40B4-BE49-F238E27FC236}">
                <a16:creationId xmlns:a16="http://schemas.microsoft.com/office/drawing/2014/main" id="{45440750-714C-5945-9717-02AC588A4064}"/>
              </a:ext>
            </a:extLst>
          </p:cNvPr>
          <p:cNvSpPr>
            <a:spLocks noGrp="1"/>
          </p:cNvSpPr>
          <p:nvPr>
            <p:ph type="sldNum" sz="quarter" idx="12"/>
          </p:nvPr>
        </p:nvSpPr>
        <p:spPr/>
        <p:txBody>
          <a:bodyPr/>
          <a:lstStyle/>
          <a:p>
            <a:fld id="{8FDDECD5-BC7C-7F4C-BC69-D26D101D04B3}" type="slidenum">
              <a:rPr lang="nl-NL" smtClean="0"/>
              <a:t>9</a:t>
            </a:fld>
            <a:endParaRPr lang="nl-NL"/>
          </a:p>
        </p:txBody>
      </p:sp>
      <p:pic>
        <p:nvPicPr>
          <p:cNvPr id="5" name="Afbeelding 4">
            <a:extLst>
              <a:ext uri="{FF2B5EF4-FFF2-40B4-BE49-F238E27FC236}">
                <a16:creationId xmlns:a16="http://schemas.microsoft.com/office/drawing/2014/main" id="{CD2859F5-2DA1-7D4B-BD3E-C810DAF6F16D}"/>
              </a:ext>
            </a:extLst>
          </p:cNvPr>
          <p:cNvPicPr>
            <a:picLocks noChangeAspect="1"/>
          </p:cNvPicPr>
          <p:nvPr/>
        </p:nvPicPr>
        <p:blipFill>
          <a:blip r:embed="rId3"/>
          <a:stretch>
            <a:fillRect/>
          </a:stretch>
        </p:blipFill>
        <p:spPr>
          <a:xfrm>
            <a:off x="177799" y="2543572"/>
            <a:ext cx="492279" cy="452721"/>
          </a:xfrm>
          <a:prstGeom prst="rect">
            <a:avLst/>
          </a:prstGeom>
        </p:spPr>
      </p:pic>
      <p:pic>
        <p:nvPicPr>
          <p:cNvPr id="8" name="Afbeelding 9" descr="Afbeelding met tekst&#10;&#10;Automatisch gegenereerde beschrijving">
            <a:extLst>
              <a:ext uri="{FF2B5EF4-FFF2-40B4-BE49-F238E27FC236}">
                <a16:creationId xmlns:a16="http://schemas.microsoft.com/office/drawing/2014/main" id="{A5C0D889-A494-9B7B-10C1-07E00685B730}"/>
              </a:ext>
            </a:extLst>
          </p:cNvPr>
          <p:cNvPicPr>
            <a:picLocks noChangeAspect="1"/>
          </p:cNvPicPr>
          <p:nvPr/>
        </p:nvPicPr>
        <p:blipFill>
          <a:blip r:embed="rId4"/>
          <a:stretch>
            <a:fillRect/>
          </a:stretch>
        </p:blipFill>
        <p:spPr>
          <a:xfrm>
            <a:off x="9324364" y="138450"/>
            <a:ext cx="2743200" cy="764732"/>
          </a:xfrm>
          <a:prstGeom prst="rect">
            <a:avLst/>
          </a:prstGeom>
        </p:spPr>
      </p:pic>
      <p:pic>
        <p:nvPicPr>
          <p:cNvPr id="10" name="Picture 2" descr="Home - Npuls">
            <a:extLst>
              <a:ext uri="{FF2B5EF4-FFF2-40B4-BE49-F238E27FC236}">
                <a16:creationId xmlns:a16="http://schemas.microsoft.com/office/drawing/2014/main" id="{30F13E4F-2273-417A-9513-30EAA000F0E0}"/>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492919" y="879228"/>
            <a:ext cx="1473994" cy="503038"/>
          </a:xfrm>
          <a:prstGeom prst="rect">
            <a:avLst/>
          </a:prstGeom>
          <a:noFill/>
          <a:extLst>
            <a:ext uri="{909E8E84-426E-40DD-AFC4-6F175D3DCCD1}">
              <a14:hiddenFill xmlns:a14="http://schemas.microsoft.com/office/drawing/2010/main">
                <a:solidFill>
                  <a:srgbClr val="FFFFFF"/>
                </a:solidFill>
              </a14:hiddenFill>
            </a:ext>
          </a:extLst>
        </p:spPr>
      </p:pic>
      <p:sp>
        <p:nvSpPr>
          <p:cNvPr id="35" name="Titel 1">
            <a:extLst>
              <a:ext uri="{FF2B5EF4-FFF2-40B4-BE49-F238E27FC236}">
                <a16:creationId xmlns:a16="http://schemas.microsoft.com/office/drawing/2014/main" id="{BC5FF34C-BCC9-4F0E-88BC-2F96E94D3830}"/>
              </a:ext>
            </a:extLst>
          </p:cNvPr>
          <p:cNvSpPr txBox="1">
            <a:spLocks/>
          </p:cNvSpPr>
          <p:nvPr/>
        </p:nvSpPr>
        <p:spPr>
          <a:xfrm>
            <a:off x="960700" y="2750364"/>
            <a:ext cx="10924990" cy="32095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nl-NL" sz="2800" dirty="0">
                <a:latin typeface="+mn-lt"/>
                <a:ea typeface="+mn-ea"/>
                <a:cs typeface="Calibri"/>
              </a:rPr>
              <a:t>verwacht</a:t>
            </a:r>
          </a:p>
          <a:p>
            <a:pPr marL="342900" indent="-342900" algn="l">
              <a:buFont typeface="Arial" panose="020B0604020202020204" pitchFamily="34" charset="0"/>
              <a:buChar char="•"/>
            </a:pPr>
            <a:r>
              <a:rPr lang="nl-NL" sz="2800" dirty="0">
                <a:latin typeface="+mn-lt"/>
                <a:ea typeface="+mn-ea"/>
                <a:cs typeface="Calibri"/>
              </a:rPr>
              <a:t>geconstateerd</a:t>
            </a:r>
          </a:p>
          <a:p>
            <a:pPr marL="342900" indent="-342900" algn="l">
              <a:buFont typeface="Arial" panose="020B0604020202020204" pitchFamily="34" charset="0"/>
              <a:buChar char="•"/>
            </a:pPr>
            <a:r>
              <a:rPr lang="nl-NL" sz="2800" dirty="0">
                <a:latin typeface="+mn-lt"/>
                <a:ea typeface="+mn-ea"/>
                <a:cs typeface="Calibri"/>
              </a:rPr>
              <a:t>doorverwijzing</a:t>
            </a:r>
          </a:p>
          <a:p>
            <a:pPr marL="342900" indent="-342900" algn="l">
              <a:buFont typeface="Arial" panose="020B0604020202020204" pitchFamily="34" charset="0"/>
              <a:buChar char="•"/>
            </a:pPr>
            <a:r>
              <a:rPr lang="nl-NL" sz="2800" dirty="0">
                <a:latin typeface="+mn-lt"/>
                <a:ea typeface="+mn-ea"/>
                <a:cs typeface="Calibri"/>
              </a:rPr>
              <a:t>antwoord</a:t>
            </a:r>
          </a:p>
          <a:p>
            <a:pPr marL="342900" indent="-342900" algn="l">
              <a:buFont typeface="Arial" panose="020B0604020202020204" pitchFamily="34" charset="0"/>
              <a:buChar char="•"/>
            </a:pPr>
            <a:r>
              <a:rPr lang="nl-NL" sz="2800" dirty="0">
                <a:latin typeface="+mn-lt"/>
                <a:ea typeface="+mn-ea"/>
                <a:cs typeface="Calibri"/>
              </a:rPr>
              <a:t>oplossing</a:t>
            </a:r>
          </a:p>
          <a:p>
            <a:r>
              <a:rPr lang="nl-NL" dirty="0"/>
              <a:t> </a:t>
            </a:r>
          </a:p>
        </p:txBody>
      </p:sp>
      <p:pic>
        <p:nvPicPr>
          <p:cNvPr id="6" name="Afbeelding 5">
            <a:extLst>
              <a:ext uri="{FF2B5EF4-FFF2-40B4-BE49-F238E27FC236}">
                <a16:creationId xmlns:a16="http://schemas.microsoft.com/office/drawing/2014/main" id="{02BE17BF-9B60-4236-BCA2-D3039D204AC4}"/>
              </a:ext>
            </a:extLst>
          </p:cNvPr>
          <p:cNvPicPr>
            <a:picLocks noChangeAspect="1"/>
          </p:cNvPicPr>
          <p:nvPr/>
        </p:nvPicPr>
        <p:blipFill>
          <a:blip r:embed="rId6"/>
          <a:stretch>
            <a:fillRect/>
          </a:stretch>
        </p:blipFill>
        <p:spPr>
          <a:xfrm>
            <a:off x="5561999" y="3611746"/>
            <a:ext cx="2197221" cy="3107803"/>
          </a:xfrm>
          <a:prstGeom prst="rect">
            <a:avLst/>
          </a:prstGeom>
        </p:spPr>
      </p:pic>
      <p:pic>
        <p:nvPicPr>
          <p:cNvPr id="7" name="Afbeelding 6">
            <a:extLst>
              <a:ext uri="{FF2B5EF4-FFF2-40B4-BE49-F238E27FC236}">
                <a16:creationId xmlns:a16="http://schemas.microsoft.com/office/drawing/2014/main" id="{167A5B4F-EDD4-4C51-9B62-3374BCC255BF}"/>
              </a:ext>
            </a:extLst>
          </p:cNvPr>
          <p:cNvPicPr>
            <a:picLocks noChangeAspect="1"/>
          </p:cNvPicPr>
          <p:nvPr/>
        </p:nvPicPr>
        <p:blipFill>
          <a:blip r:embed="rId7"/>
          <a:stretch>
            <a:fillRect/>
          </a:stretch>
        </p:blipFill>
        <p:spPr>
          <a:xfrm>
            <a:off x="7957444" y="3611746"/>
            <a:ext cx="2197221" cy="3107803"/>
          </a:xfrm>
          <a:prstGeom prst="rect">
            <a:avLst/>
          </a:prstGeom>
        </p:spPr>
      </p:pic>
    </p:spTree>
    <p:extLst>
      <p:ext uri="{BB962C8B-B14F-4D97-AF65-F5344CB8AC3E}">
        <p14:creationId xmlns:p14="http://schemas.microsoft.com/office/powerpoint/2010/main" val="188651285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21F8EF4EEC54BADB27C40C94B461B" ma:contentTypeVersion="7" ma:contentTypeDescription="Create a new document." ma:contentTypeScope="" ma:versionID="988bb92557d74d4b953a30a8fb2b9794">
  <xsd:schema xmlns:xsd="http://www.w3.org/2001/XMLSchema" xmlns:xs="http://www.w3.org/2001/XMLSchema" xmlns:p="http://schemas.microsoft.com/office/2006/metadata/properties" xmlns:ns2="40c1d463-1ad0-49da-b0ec-bbdbf5223166" targetNamespace="http://schemas.microsoft.com/office/2006/metadata/properties" ma:root="true" ma:fieldsID="938743435cd88639cc95c95b44110196" ns2:_="">
    <xsd:import namespace="40c1d463-1ad0-49da-b0ec-bbdbf522316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1d463-1ad0-49da-b0ec-bbdbf5223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houds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5A172A-56D1-4651-96E3-AC2458F366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1d463-1ad0-49da-b0ec-bbdbf52231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9F8DE8-4E43-4820-9A63-D087434D4F4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0c1d463-1ad0-49da-b0ec-bbdbf5223166"/>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B50232C-AE5D-439C-A125-471FE2E0E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5956</TotalTime>
  <Words>675</Words>
  <Application>Microsoft Office PowerPoint</Application>
  <PresentationFormat>Breedbeeld</PresentationFormat>
  <Paragraphs>150</Paragraphs>
  <Slides>12</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PowerPoint-presentatie</vt:lpstr>
      <vt:lpstr>Voorstellen</vt:lpstr>
      <vt:lpstr>Programma</vt:lpstr>
      <vt:lpstr>Historie</vt:lpstr>
      <vt:lpstr>NED/OKE-OOAPI opzet</vt:lpstr>
      <vt:lpstr>PowerPoint-presentatie</vt:lpstr>
      <vt:lpstr>Opzet testen</vt:lpstr>
      <vt:lpstr>Samenstelling testgroepen</vt:lpstr>
      <vt:lpstr>Bevindingen en rapportages</vt:lpstr>
      <vt:lpstr>‘Proof of the pudding’</vt:lpstr>
      <vt:lpstr>Vragen</vt:lpstr>
      <vt:lpstr>Voorstellen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Erik Degen</dc:creator>
  <cp:lastModifiedBy>Soest, M.C. (Manon) van</cp:lastModifiedBy>
  <cp:revision>250</cp:revision>
  <dcterms:created xsi:type="dcterms:W3CDTF">2022-03-23T07:08:49Z</dcterms:created>
  <dcterms:modified xsi:type="dcterms:W3CDTF">2023-11-29T12:22:22Z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0x01010089521F8EF4EEC54BADB27C40C94B461B</vt:lpwstr>
  </property>
</Properties>
</file>