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5"/>
  </p:sldMasterIdLst>
  <p:notesMasterIdLst>
    <p:notesMasterId r:id="rId11"/>
  </p:notesMasterIdLst>
  <p:sldIdLst>
    <p:sldId id="256" r:id="rId6"/>
    <p:sldId id="257" r:id="rId7"/>
    <p:sldId id="465" r:id="rId8"/>
    <p:sldId id="466" r:id="rId9"/>
    <p:sldId id="4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6F4788"/>
    <a:srgbClr val="475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71C5AB-584C-4317-B731-BFEB637A8E7C}" v="18" dt="2023-11-27T09:51:43.8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090" autoAdjust="0"/>
  </p:normalViewPr>
  <p:slideViewPr>
    <p:cSldViewPr snapToGrid="0">
      <p:cViewPr varScale="1">
        <p:scale>
          <a:sx n="83" d="100"/>
          <a:sy n="83" d="100"/>
        </p:scale>
        <p:origin x="25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B838-57F3-4609-973A-13BDDD8BCD72}" type="datetimeFigureOut">
              <a:rPr lang="nl-NL" smtClean="0"/>
              <a:t>27-11-2023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71D10-EB81-4BE8-9466-E5C06B9D2A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8828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1D10-EB81-4BE8-9466-E5C06B9D2AD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872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371D10-EB81-4BE8-9466-E5C06B9D2AD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50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98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4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0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4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95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9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1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775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4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89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2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9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BO Amersfoort — Samen Opleiden Werkt">
            <a:extLst>
              <a:ext uri="{FF2B5EF4-FFF2-40B4-BE49-F238E27FC236}">
                <a16:creationId xmlns:a16="http://schemas.microsoft.com/office/drawing/2014/main" id="{E1888CF3-958B-E7A2-8653-E79EF5817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5467" y="5692549"/>
            <a:ext cx="1643797" cy="105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7"/>
          <p:cNvSpPr/>
          <p:nvPr/>
        </p:nvSpPr>
        <p:spPr>
          <a:xfrm>
            <a:off x="3396404" y="5287378"/>
            <a:ext cx="7043079" cy="0"/>
          </a:xfrm>
          <a:prstGeom prst="line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/>
          <a:lstStyle/>
          <a:p>
            <a:pPr defTabSz="609630"/>
            <a:endParaRPr lang="nl-NL" sz="120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" y="3444903"/>
            <a:ext cx="5390983" cy="3419476"/>
            <a:chOff x="0" y="0"/>
            <a:chExt cx="1747388" cy="12334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47388" cy="1233460"/>
            </a:xfrm>
            <a:custGeom>
              <a:avLst/>
              <a:gdLst/>
              <a:ahLst/>
              <a:cxnLst/>
              <a:rect l="l" t="t" r="r" b="b"/>
              <a:pathLst>
                <a:path w="1747388" h="1233460">
                  <a:moveTo>
                    <a:pt x="0" y="0"/>
                  </a:moveTo>
                  <a:lnTo>
                    <a:pt x="1747388" y="0"/>
                  </a:lnTo>
                  <a:lnTo>
                    <a:pt x="1747388" y="1233460"/>
                  </a:lnTo>
                  <a:lnTo>
                    <a:pt x="0" y="1233460"/>
                  </a:lnTo>
                  <a:close/>
                </a:path>
              </a:pathLst>
            </a:custGeom>
            <a:solidFill>
              <a:srgbClr val="4D3685"/>
            </a:solidFill>
          </p:spPr>
          <p:txBody>
            <a:bodyPr/>
            <a:lstStyle/>
            <a:p>
              <a:pPr defTabSz="609630"/>
              <a:endParaRPr lang="nl-NL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31313" y="1657833"/>
            <a:ext cx="4778152" cy="3224375"/>
            <a:chOff x="0" y="0"/>
            <a:chExt cx="9556305" cy="6448749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 l="603" r="603"/>
            <a:stretch>
              <a:fillRect/>
            </a:stretch>
          </p:blipFill>
          <p:spPr>
            <a:xfrm>
              <a:off x="0" y="0"/>
              <a:ext cx="9556305" cy="6448749"/>
            </a:xfrm>
            <a:prstGeom prst="rect">
              <a:avLst/>
            </a:prstGeom>
          </p:spPr>
        </p:pic>
      </p:grpSp>
      <p:sp>
        <p:nvSpPr>
          <p:cNvPr id="9" name="TextBox 9"/>
          <p:cNvSpPr txBox="1"/>
          <p:nvPr/>
        </p:nvSpPr>
        <p:spPr>
          <a:xfrm>
            <a:off x="1031313" y="5157830"/>
            <a:ext cx="4574357" cy="9702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lnSpc>
                <a:spcPts val="1959"/>
              </a:lnSpc>
            </a:pPr>
            <a:r>
              <a:rPr lang="en-US" sz="1399" dirty="0" err="1">
                <a:solidFill>
                  <a:srgbClr val="FFFFFF"/>
                </a:solidFill>
                <a:latin typeface="PT Sans Bold"/>
              </a:rPr>
              <a:t>Praktische</a:t>
            </a:r>
            <a:r>
              <a:rPr lang="en-US" sz="1399" dirty="0">
                <a:solidFill>
                  <a:srgbClr val="FFFFFF"/>
                </a:solidFill>
                <a:latin typeface="PT Sans Bold"/>
              </a:rPr>
              <a:t> </a:t>
            </a:r>
            <a:r>
              <a:rPr lang="en-US" sz="1399" dirty="0" err="1">
                <a:solidFill>
                  <a:srgbClr val="FFFFFF"/>
                </a:solidFill>
                <a:latin typeface="PT Sans Bold"/>
              </a:rPr>
              <a:t>informatie</a:t>
            </a:r>
            <a:r>
              <a:rPr lang="en-US" sz="1399" dirty="0">
                <a:solidFill>
                  <a:srgbClr val="FFFFFF"/>
                </a:solidFill>
                <a:latin typeface="PT Sans Bold"/>
              </a:rPr>
              <a:t>:</a:t>
            </a:r>
          </a:p>
          <a:p>
            <a:pPr marL="287880" lvl="1" indent="-143940" defTabSz="609630">
              <a:lnSpc>
                <a:spcPts val="1866"/>
              </a:lnSpc>
              <a:buFont typeface="Arial"/>
              <a:buChar char="•"/>
            </a:pPr>
            <a:r>
              <a:rPr lang="en-US" sz="1333" dirty="0">
                <a:solidFill>
                  <a:srgbClr val="FFFFFF"/>
                </a:solidFill>
                <a:latin typeface="PT Sans"/>
              </a:rPr>
              <a:t>Nelleke Lafeber (Kennispunt MBO)</a:t>
            </a:r>
          </a:p>
          <a:p>
            <a:pPr marL="287880" lvl="1" indent="-143940" defTabSz="609630">
              <a:lnSpc>
                <a:spcPts val="1866"/>
              </a:lnSpc>
              <a:buFont typeface="Arial"/>
              <a:buChar char="•"/>
            </a:pPr>
            <a:r>
              <a:rPr lang="nl-NL" sz="1333" dirty="0">
                <a:solidFill>
                  <a:srgbClr val="FFFFFF"/>
                </a:solidFill>
                <a:latin typeface="PT Sans"/>
              </a:rPr>
              <a:t>Ellen Kieviet - Hoegen Dijkhof ( MBO Amersfoort)</a:t>
            </a:r>
            <a:endParaRPr lang="en-US" sz="1333" dirty="0">
              <a:solidFill>
                <a:srgbClr val="FFFFFF"/>
              </a:solidFill>
              <a:latin typeface="PT Sans"/>
            </a:endParaRPr>
          </a:p>
          <a:p>
            <a:pPr marL="287880" lvl="1" indent="-143940" defTabSz="609630">
              <a:lnSpc>
                <a:spcPts val="1866"/>
              </a:lnSpc>
              <a:buFont typeface="Arial"/>
              <a:buChar char="•"/>
            </a:pPr>
            <a:r>
              <a:rPr lang="en-US" sz="1333" dirty="0" err="1">
                <a:solidFill>
                  <a:srgbClr val="FFFFFF"/>
                </a:solidFill>
                <a:latin typeface="PT Sans"/>
              </a:rPr>
              <a:t>Presentatie</a:t>
            </a:r>
            <a:r>
              <a:rPr lang="en-US" sz="1333" dirty="0">
                <a:solidFill>
                  <a:srgbClr val="FFFFFF"/>
                </a:solidFill>
                <a:latin typeface="PT Sans"/>
              </a:rPr>
              <a:t> </a:t>
            </a:r>
            <a:r>
              <a:rPr lang="en-US" sz="1333" dirty="0" err="1">
                <a:solidFill>
                  <a:srgbClr val="FFFFFF"/>
                </a:solidFill>
                <a:latin typeface="PT Sans"/>
              </a:rPr>
              <a:t>wordt</a:t>
            </a:r>
            <a:r>
              <a:rPr lang="en-US" sz="1333" dirty="0">
                <a:solidFill>
                  <a:srgbClr val="FFFFFF"/>
                </a:solidFill>
                <a:latin typeface="PT Sans"/>
              </a:rPr>
              <a:t> via NED </a:t>
            </a:r>
            <a:r>
              <a:rPr lang="en-US" sz="1333" dirty="0" err="1">
                <a:solidFill>
                  <a:srgbClr val="FFFFFF"/>
                </a:solidFill>
                <a:latin typeface="PT Sans"/>
              </a:rPr>
              <a:t>gedeeld</a:t>
            </a:r>
            <a:endParaRPr lang="en-US" sz="1333" dirty="0">
              <a:solidFill>
                <a:srgbClr val="FFFFFF"/>
              </a:solidFill>
              <a:latin typeface="PT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344911" y="1938567"/>
            <a:ext cx="3932164" cy="221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866"/>
              </a:lnSpc>
              <a:spcBef>
                <a:spcPct val="0"/>
              </a:spcBef>
            </a:pPr>
            <a:r>
              <a:rPr lang="en-US" sz="1333" spc="266" dirty="0">
                <a:solidFill>
                  <a:srgbClr val="4D3685"/>
                </a:solidFill>
                <a:latin typeface="PT Sans Bold"/>
              </a:rPr>
              <a:t>SAMEN KOMEN TOT INZICHT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344912" y="2217727"/>
            <a:ext cx="4401606" cy="2820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7600"/>
              </a:lnSpc>
            </a:pPr>
            <a:r>
              <a:rPr lang="en-US" sz="4000" dirty="0">
                <a:solidFill>
                  <a:srgbClr val="000000"/>
                </a:solidFill>
                <a:latin typeface="PT Sans Bold"/>
              </a:rPr>
              <a:t>Impact </a:t>
            </a:r>
            <a:r>
              <a:rPr lang="en-US" sz="4000" dirty="0" err="1">
                <a:solidFill>
                  <a:srgbClr val="000000"/>
                </a:solidFill>
                <a:latin typeface="PT Sans Bold"/>
              </a:rPr>
              <a:t>digitale</a:t>
            </a:r>
            <a:r>
              <a:rPr lang="en-US" sz="4000" dirty="0">
                <a:solidFill>
                  <a:srgbClr val="000000"/>
                </a:solidFill>
                <a:latin typeface="PT Sans Bold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PT Sans Bold"/>
              </a:rPr>
              <a:t>examinering</a:t>
            </a:r>
            <a:r>
              <a:rPr lang="en-US" sz="4000" dirty="0">
                <a:solidFill>
                  <a:srgbClr val="000000"/>
                </a:solidFill>
                <a:latin typeface="PT Sans Bold"/>
              </a:rPr>
              <a:t> op interne </a:t>
            </a:r>
            <a:r>
              <a:rPr lang="en-US" sz="4000" dirty="0" err="1">
                <a:solidFill>
                  <a:srgbClr val="000000"/>
                </a:solidFill>
                <a:latin typeface="PT Sans Bold"/>
              </a:rPr>
              <a:t>processen</a:t>
            </a:r>
            <a:endParaRPr lang="en-US" sz="4000" dirty="0">
              <a:solidFill>
                <a:srgbClr val="000000"/>
              </a:solidFill>
              <a:latin typeface="PT Sans Bold"/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BF941B31-0096-9C02-3B32-9A8EABCD9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700" y="6009055"/>
            <a:ext cx="1557294" cy="422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EDEEAE0A-D8D1-B2B5-FA77-7F069C9333E2}"/>
              </a:ext>
            </a:extLst>
          </p:cNvPr>
          <p:cNvSpPr txBox="1"/>
          <p:nvPr/>
        </p:nvSpPr>
        <p:spPr>
          <a:xfrm>
            <a:off x="5210092" y="1278447"/>
            <a:ext cx="609467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chemeClr val="bg1"/>
                </a:solidFill>
                <a:latin typeface="PT Sans" panose="020B0503020203020204" pitchFamily="34" charset="0"/>
              </a:rPr>
              <a:t>Vragen aan jullie:</a:t>
            </a:r>
            <a:br>
              <a:rPr lang="nl-NL" sz="3200" u="sng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Wat verandert er aan je </a:t>
            </a:r>
            <a:r>
              <a:rPr lang="nl-NL" sz="2400" u="sng" dirty="0">
                <a:solidFill>
                  <a:schemeClr val="bg1"/>
                </a:solidFill>
                <a:latin typeface="PT Sans" panose="020B0503020203020204" pitchFamily="34" charset="0"/>
              </a:rPr>
              <a:t>beleid</a:t>
            </a: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, </a:t>
            </a:r>
            <a:r>
              <a:rPr lang="nl-NL" sz="2400" u="sng" dirty="0">
                <a:solidFill>
                  <a:schemeClr val="bg1"/>
                </a:solidFill>
                <a:latin typeface="PT Sans" panose="020B0503020203020204" pitchFamily="34" charset="0"/>
              </a:rPr>
              <a:t>organisatie</a:t>
            </a: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 en </a:t>
            </a:r>
            <a:r>
              <a:rPr lang="nl-NL" sz="2400" u="sng" dirty="0">
                <a:solidFill>
                  <a:schemeClr val="bg1"/>
                </a:solidFill>
                <a:latin typeface="PT Sans" panose="020B0503020203020204" pitchFamily="34" charset="0"/>
              </a:rPr>
              <a:t>proces</a:t>
            </a: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?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V.w.b. de processtappen: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- Inkoop / vaststellen exameninstrument 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- Planning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- Aanmelden/inschrijven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- Uitvoeren examen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- Beoordelen examen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- Vaststellen resultaat</a:t>
            </a:r>
            <a:br>
              <a:rPr lang="nl-NL" dirty="0"/>
            </a:br>
            <a:endParaRPr lang="nl-NL" dirty="0"/>
          </a:p>
        </p:txBody>
      </p:sp>
      <p:pic>
        <p:nvPicPr>
          <p:cNvPr id="12" name="Afbeelding 11" descr="Afbeelding met kleding, persoon, overdekt, muur&#10;&#10;Automatisch gegenereerde beschrijving">
            <a:extLst>
              <a:ext uri="{FF2B5EF4-FFF2-40B4-BE49-F238E27FC236}">
                <a16:creationId xmlns:a16="http://schemas.microsoft.com/office/drawing/2014/main" id="{DD0A3454-3367-E22D-C322-4E793BE13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254B14-C016-D80C-E967-24497A8F1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8" t="12600" r="18543" b="7732"/>
          <a:stretch/>
        </p:blipFill>
        <p:spPr>
          <a:xfrm>
            <a:off x="986625" y="643467"/>
            <a:ext cx="10218751" cy="54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30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2254B14-C016-D80C-E967-24497A8F10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48" t="12600" r="18543" b="7732"/>
          <a:stretch/>
        </p:blipFill>
        <p:spPr>
          <a:xfrm>
            <a:off x="986625" y="643467"/>
            <a:ext cx="10218751" cy="5486990"/>
          </a:xfrm>
          <a:prstGeom prst="rect">
            <a:avLst/>
          </a:prstGeom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F8ACB4BB-3DAD-B847-AB48-EA391DD94AAB}"/>
              </a:ext>
            </a:extLst>
          </p:cNvPr>
          <p:cNvSpPr/>
          <p:nvPr/>
        </p:nvSpPr>
        <p:spPr>
          <a:xfrm>
            <a:off x="8446272" y="818984"/>
            <a:ext cx="2759103" cy="13994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B7B0414-227B-D50E-1C0D-573B8A8B60C7}"/>
              </a:ext>
            </a:extLst>
          </p:cNvPr>
          <p:cNvSpPr/>
          <p:nvPr/>
        </p:nvSpPr>
        <p:spPr>
          <a:xfrm>
            <a:off x="2929393" y="3315695"/>
            <a:ext cx="1865244" cy="899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vaal 4">
            <a:extLst>
              <a:ext uri="{FF2B5EF4-FFF2-40B4-BE49-F238E27FC236}">
                <a16:creationId xmlns:a16="http://schemas.microsoft.com/office/drawing/2014/main" id="{7A8BFCF7-0531-6DA1-080E-040D9100CC84}"/>
              </a:ext>
            </a:extLst>
          </p:cNvPr>
          <p:cNvSpPr/>
          <p:nvPr/>
        </p:nvSpPr>
        <p:spPr>
          <a:xfrm>
            <a:off x="3153354" y="4605794"/>
            <a:ext cx="2659049" cy="8998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05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0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:a16="http://schemas.microsoft.com/office/drawing/2014/main" id="{EDEEAE0A-D8D1-B2B5-FA77-7F069C9333E2}"/>
              </a:ext>
            </a:extLst>
          </p:cNvPr>
          <p:cNvSpPr txBox="1"/>
          <p:nvPr/>
        </p:nvSpPr>
        <p:spPr>
          <a:xfrm>
            <a:off x="5210092" y="1278447"/>
            <a:ext cx="609467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u="sng" dirty="0">
                <a:solidFill>
                  <a:schemeClr val="bg1"/>
                </a:solidFill>
                <a:latin typeface="PT Sans" panose="020B0503020203020204" pitchFamily="34" charset="0"/>
              </a:rPr>
              <a:t>Vragen aan jullie:</a:t>
            </a:r>
            <a:br>
              <a:rPr lang="nl-NL" sz="3200" u="sng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Wat verandert er aan je </a:t>
            </a:r>
            <a:r>
              <a:rPr lang="nl-NL" sz="2400" u="sng" dirty="0">
                <a:solidFill>
                  <a:schemeClr val="bg1"/>
                </a:solidFill>
                <a:latin typeface="PT Sans" panose="020B0503020203020204" pitchFamily="34" charset="0"/>
              </a:rPr>
              <a:t>beleid</a:t>
            </a: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, </a:t>
            </a:r>
            <a:r>
              <a:rPr lang="nl-NL" sz="2400" u="sng" dirty="0">
                <a:solidFill>
                  <a:schemeClr val="bg1"/>
                </a:solidFill>
                <a:latin typeface="PT Sans" panose="020B0503020203020204" pitchFamily="34" charset="0"/>
              </a:rPr>
              <a:t>organisatie</a:t>
            </a: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 en </a:t>
            </a:r>
            <a:r>
              <a:rPr lang="nl-NL" sz="2400" u="sng" dirty="0">
                <a:solidFill>
                  <a:schemeClr val="bg1"/>
                </a:solidFill>
                <a:latin typeface="PT Sans" panose="020B0503020203020204" pitchFamily="34" charset="0"/>
              </a:rPr>
              <a:t>proces</a:t>
            </a: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?</a:t>
            </a: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b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</a:br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1. Wat zie jij als de grootste verandering?</a:t>
            </a:r>
          </a:p>
          <a:p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2. Wat is er nodig om deze te realiseren?</a:t>
            </a:r>
          </a:p>
          <a:p>
            <a:endParaRPr lang="nl-NL" sz="2400" dirty="0">
              <a:solidFill>
                <a:schemeClr val="bg1"/>
              </a:solidFill>
              <a:latin typeface="PT Sans" panose="020B0503020203020204" pitchFamily="34" charset="0"/>
            </a:endParaRPr>
          </a:p>
          <a:p>
            <a:r>
              <a:rPr lang="nl-NL" sz="2400" dirty="0">
                <a:solidFill>
                  <a:schemeClr val="bg1"/>
                </a:solidFill>
                <a:latin typeface="PT Sans" panose="020B0503020203020204" pitchFamily="34" charset="0"/>
              </a:rPr>
              <a:t>3. Wat zou je daarbij graag gezamenlijk willen oppakken? En hoe? </a:t>
            </a:r>
          </a:p>
          <a:p>
            <a:br>
              <a:rPr lang="nl-NL" dirty="0"/>
            </a:br>
            <a:endParaRPr lang="nl-NL" dirty="0"/>
          </a:p>
        </p:txBody>
      </p:sp>
      <p:pic>
        <p:nvPicPr>
          <p:cNvPr id="3" name="Afbeelding 2" descr="Afbeelding met kleding, schoeisel, persoon, gebouw&#10;&#10;Automatisch gegenereerde beschrijving">
            <a:extLst>
              <a:ext uri="{FF2B5EF4-FFF2-40B4-BE49-F238E27FC236}">
                <a16:creationId xmlns:a16="http://schemas.microsoft.com/office/drawing/2014/main" id="{3D2DC277-CEC2-35EE-68C5-5C112BFAE7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7716"/>
          <a:stretch/>
        </p:blipFill>
        <p:spPr>
          <a:xfrm>
            <a:off x="1" y="0"/>
            <a:ext cx="4350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229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1e3363-e43b-4092-9f1c-e5d1c45b4f2f">
      <UserInfo>
        <DisplayName/>
        <AccountId xsi:nil="true"/>
        <AccountType/>
      </UserInfo>
    </SharedWithUsers>
    <lcf76f155ced4ddcb4097134ff3c332f xmlns="0617f6cd-e821-48cd-926e-cc1914a74978">
      <Terms xmlns="http://schemas.microsoft.com/office/infopath/2007/PartnerControls"/>
    </lcf76f155ced4ddcb4097134ff3c332f>
    <TaxCatchAll xmlns="2604d100-d057-43a7-a9ee-8debf9e6fdf8" xsi:nil="true"/>
    <MediaLengthInSeconds xmlns="0617f6cd-e821-48cd-926e-cc1914a749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700D46BF915F43BFEA7FA7111C56AE" ma:contentTypeVersion="16" ma:contentTypeDescription="Een nieuw document maken." ma:contentTypeScope="" ma:versionID="14496b9218f37e482d1355301c52ea08">
  <xsd:schema xmlns:xsd="http://www.w3.org/2001/XMLSchema" xmlns:xs="http://www.w3.org/2001/XMLSchema" xmlns:p="http://schemas.microsoft.com/office/2006/metadata/properties" xmlns:ns2="ba1e3363-e43b-4092-9f1c-e5d1c45b4f2f" xmlns:ns3="0617f6cd-e821-48cd-926e-cc1914a74978" xmlns:ns4="2604d100-d057-43a7-a9ee-8debf9e6fdf8" targetNamespace="http://schemas.microsoft.com/office/2006/metadata/properties" ma:root="true" ma:fieldsID="6edd38cc9a024ff8813d0777bc6a2dbf" ns2:_="" ns3:_="" ns4:_="">
    <xsd:import namespace="ba1e3363-e43b-4092-9f1c-e5d1c45b4f2f"/>
    <xsd:import namespace="0617f6cd-e821-48cd-926e-cc1914a74978"/>
    <xsd:import namespace="2604d100-d057-43a7-a9ee-8debf9e6fd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1e3363-e43b-4092-9f1c-e5d1c45b4f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7f6cd-e821-48cd-926e-cc1914a749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0233a8f-1d7e-4cfe-bc24-0f7371170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04d100-d057-43a7-a9ee-8debf9e6fdf8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63b8c39f-daa0-425e-a3d5-b593cbe74c4e}" ma:internalName="TaxCatchAll" ma:showField="CatchAllData" ma:web="ba1e3363-e43b-4092-9f1c-e5d1c45b4f2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9094ed71-ad37-40d4-b95a-d4271a6f83fc" ContentTypeId="0x0101" PreviousValue="false"/>
</file>

<file path=customXml/itemProps1.xml><?xml version="1.0" encoding="utf-8"?>
<ds:datastoreItem xmlns:ds="http://schemas.openxmlformats.org/officeDocument/2006/customXml" ds:itemID="{3B50232C-AE5D-439C-A125-471FE2E0E0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9F8DE8-4E43-4820-9A63-D087434D4F4B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infopath/2007/PartnerControls"/>
    <ds:schemaRef ds:uri="2f5e0a6d-c4b6-4d4c-9154-a40c3e83e554"/>
    <ds:schemaRef ds:uri="http://schemas.openxmlformats.org/package/2006/metadata/core-properties"/>
    <ds:schemaRef ds:uri="a2a0648f-bf09-4c47-b021-0f08de92c2a5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4CFC3C2-F8CE-4C36-8EC8-10ECA23C38EE}"/>
</file>

<file path=customXml/itemProps4.xml><?xml version="1.0" encoding="utf-8"?>
<ds:datastoreItem xmlns:ds="http://schemas.openxmlformats.org/officeDocument/2006/customXml" ds:itemID="{8FC4FCAF-4C11-40ED-BA93-A393B856EF97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143</Words>
  <Application>Microsoft Office PowerPoint</Application>
  <PresentationFormat>Breedbeeld</PresentationFormat>
  <Paragraphs>14</Paragraphs>
  <Slides>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PT Sans</vt:lpstr>
      <vt:lpstr>PT Sans Bold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Erik Degen</dc:creator>
  <cp:lastModifiedBy>Nelleke Lafeber</cp:lastModifiedBy>
  <cp:revision>3</cp:revision>
  <dcterms:created xsi:type="dcterms:W3CDTF">2022-03-23T07:08:49Z</dcterms:created>
  <dcterms:modified xsi:type="dcterms:W3CDTF">2023-11-27T09:52:36Z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0x0101007B700D46BF915F43BFEA7FA7111C56AE</vt:lpwstr>
  </property>
  <property fmtid="{D5CDD505-2E9C-101B-9397-08002B2CF9AE}" pid="3" name="Order">
    <vt:r8>2280800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</Properties>
</file>