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16"/>
  </p:notesMasterIdLst>
  <p:sldIdLst>
    <p:sldId id="256" r:id="rId5"/>
    <p:sldId id="2418" r:id="rId6"/>
    <p:sldId id="513" r:id="rId7"/>
    <p:sldId id="2413" r:id="rId8"/>
    <p:sldId id="2415" r:id="rId9"/>
    <p:sldId id="285" r:id="rId10"/>
    <p:sldId id="261" r:id="rId11"/>
    <p:sldId id="262" r:id="rId12"/>
    <p:sldId id="287" r:id="rId13"/>
    <p:sldId id="288" r:id="rId14"/>
    <p:sldId id="286"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OOPER LIGHT BT" panose="0208050304030B020404" pitchFamily="18" charset="0"/>
      <p:regular r:id="rId21"/>
    </p:embeddedFont>
    <p:embeddedFont>
      <p:font typeface="General Sans" pitchFamily="2" charset="77"/>
      <p:regular r:id="rId22"/>
      <p:bold r:id="rId23"/>
      <p:italic r:id="rId24"/>
      <p:boldItalic r:id="rId25"/>
    </p:embeddedFont>
    <p:embeddedFont>
      <p:font typeface="General Sans Semibold" pitchFamily="2" charset="77"/>
      <p:regular r:id="rId26"/>
      <p:bold r:id="rId27"/>
    </p:embeddedFont>
    <p:embeddedFont>
      <p:font typeface="Open Sans" panose="020B0606030504020204" pitchFamily="34" charset="0"/>
      <p:regular r:id="rId28"/>
      <p:bold r:id="rId29"/>
      <p:italic r:id="rId30"/>
      <p:boldItalic r:id="rId31"/>
    </p:embeddedFont>
  </p:embeddedFont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D74B"/>
    <a:srgbClr val="F4D9DC"/>
    <a:srgbClr val="1C2D51"/>
    <a:srgbClr val="B7E3E5"/>
    <a:srgbClr val="3D68EC"/>
    <a:srgbClr val="DD78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DF373D-0F0D-6B46-B9A8-C686A7D1C4F8}" v="5" dt="2023-11-21T14:35:55.8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09"/>
    <p:restoredTop sz="95352"/>
  </p:normalViewPr>
  <p:slideViewPr>
    <p:cSldViewPr snapToGrid="0">
      <p:cViewPr varScale="1">
        <p:scale>
          <a:sx n="103" d="100"/>
          <a:sy n="103" d="100"/>
        </p:scale>
        <p:origin x="200" y="328"/>
      </p:cViewPr>
      <p:guideLst/>
    </p:cSldViewPr>
  </p:slideViewPr>
  <p:notesTextViewPr>
    <p:cViewPr>
      <p:scale>
        <a:sx n="1" d="1"/>
        <a:sy n="1" d="1"/>
      </p:scale>
      <p:origin x="0" y="0"/>
    </p:cViewPr>
  </p:notesTextViewPr>
  <p:notesViewPr>
    <p:cSldViewPr snapToGrid="0">
      <p:cViewPr varScale="1">
        <p:scale>
          <a:sx n="168" d="100"/>
          <a:sy n="168" d="100"/>
        </p:scale>
        <p:origin x="6640"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win Brouwer" userId="b9b81d00-c81f-41d8-97bc-c5623fa7d951" providerId="ADAL" clId="{F2DF373D-0F0D-6B46-B9A8-C686A7D1C4F8}"/>
    <pc:docChg chg="custSel addSld delSld modSld sldOrd">
      <pc:chgData name="Ashwin Brouwer" userId="b9b81d00-c81f-41d8-97bc-c5623fa7d951" providerId="ADAL" clId="{F2DF373D-0F0D-6B46-B9A8-C686A7D1C4F8}" dt="2023-11-21T14:36:14.504" v="923" actId="20578"/>
      <pc:docMkLst>
        <pc:docMk/>
      </pc:docMkLst>
      <pc:sldChg chg="delSp modSp mod">
        <pc:chgData name="Ashwin Brouwer" userId="b9b81d00-c81f-41d8-97bc-c5623fa7d951" providerId="ADAL" clId="{F2DF373D-0F0D-6B46-B9A8-C686A7D1C4F8}" dt="2023-11-10T07:50:10.529" v="44" actId="478"/>
        <pc:sldMkLst>
          <pc:docMk/>
          <pc:sldMk cId="920115666" sldId="256"/>
        </pc:sldMkLst>
        <pc:spChg chg="mod">
          <ac:chgData name="Ashwin Brouwer" userId="b9b81d00-c81f-41d8-97bc-c5623fa7d951" providerId="ADAL" clId="{F2DF373D-0F0D-6B46-B9A8-C686A7D1C4F8}" dt="2023-11-10T07:50:06.472" v="43" actId="20577"/>
          <ac:spMkLst>
            <pc:docMk/>
            <pc:sldMk cId="920115666" sldId="256"/>
            <ac:spMk id="2" creationId="{C89993E9-2B22-E0CC-6EFF-83BB007485B5}"/>
          </ac:spMkLst>
        </pc:spChg>
        <pc:spChg chg="del">
          <ac:chgData name="Ashwin Brouwer" userId="b9b81d00-c81f-41d8-97bc-c5623fa7d951" providerId="ADAL" clId="{F2DF373D-0F0D-6B46-B9A8-C686A7D1C4F8}" dt="2023-11-10T07:50:10.529" v="44" actId="478"/>
          <ac:spMkLst>
            <pc:docMk/>
            <pc:sldMk cId="920115666" sldId="256"/>
            <ac:spMk id="4" creationId="{36B4AF4A-7434-26B9-5DDD-213B32FAE1A3}"/>
          </ac:spMkLst>
        </pc:spChg>
      </pc:sldChg>
      <pc:sldChg chg="del">
        <pc:chgData name="Ashwin Brouwer" userId="b9b81d00-c81f-41d8-97bc-c5623fa7d951" providerId="ADAL" clId="{F2DF373D-0F0D-6B46-B9A8-C686A7D1C4F8}" dt="2023-11-10T07:51:41.668" v="93" actId="2696"/>
        <pc:sldMkLst>
          <pc:docMk/>
          <pc:sldMk cId="3214457075" sldId="258"/>
        </pc:sldMkLst>
      </pc:sldChg>
      <pc:sldChg chg="del">
        <pc:chgData name="Ashwin Brouwer" userId="b9b81d00-c81f-41d8-97bc-c5623fa7d951" providerId="ADAL" clId="{F2DF373D-0F0D-6B46-B9A8-C686A7D1C4F8}" dt="2023-11-10T07:51:42.046" v="94" actId="2696"/>
        <pc:sldMkLst>
          <pc:docMk/>
          <pc:sldMk cId="3561092750" sldId="259"/>
        </pc:sldMkLst>
      </pc:sldChg>
      <pc:sldChg chg="del">
        <pc:chgData name="Ashwin Brouwer" userId="b9b81d00-c81f-41d8-97bc-c5623fa7d951" providerId="ADAL" clId="{F2DF373D-0F0D-6B46-B9A8-C686A7D1C4F8}" dt="2023-11-10T07:51:42.663" v="95" actId="2696"/>
        <pc:sldMkLst>
          <pc:docMk/>
          <pc:sldMk cId="653962185" sldId="260"/>
        </pc:sldMkLst>
      </pc:sldChg>
      <pc:sldChg chg="modSp mod">
        <pc:chgData name="Ashwin Brouwer" userId="b9b81d00-c81f-41d8-97bc-c5623fa7d951" providerId="ADAL" clId="{F2DF373D-0F0D-6B46-B9A8-C686A7D1C4F8}" dt="2023-11-10T07:51:32.940" v="88" actId="20577"/>
        <pc:sldMkLst>
          <pc:docMk/>
          <pc:sldMk cId="1421704357" sldId="262"/>
        </pc:sldMkLst>
        <pc:spChg chg="mod">
          <ac:chgData name="Ashwin Brouwer" userId="b9b81d00-c81f-41d8-97bc-c5623fa7d951" providerId="ADAL" clId="{F2DF373D-0F0D-6B46-B9A8-C686A7D1C4F8}" dt="2023-11-10T07:51:32.940" v="88" actId="20577"/>
          <ac:spMkLst>
            <pc:docMk/>
            <pc:sldMk cId="1421704357" sldId="262"/>
            <ac:spMk id="2" creationId="{985A005B-2FBF-9B6A-D9F0-B83ABA9BC877}"/>
          </ac:spMkLst>
        </pc:spChg>
      </pc:sldChg>
      <pc:sldChg chg="del">
        <pc:chgData name="Ashwin Brouwer" userId="b9b81d00-c81f-41d8-97bc-c5623fa7d951" providerId="ADAL" clId="{F2DF373D-0F0D-6B46-B9A8-C686A7D1C4F8}" dt="2023-11-10T07:51:40.724" v="91" actId="2696"/>
        <pc:sldMkLst>
          <pc:docMk/>
          <pc:sldMk cId="1524655928" sldId="263"/>
        </pc:sldMkLst>
      </pc:sldChg>
      <pc:sldChg chg="del">
        <pc:chgData name="Ashwin Brouwer" userId="b9b81d00-c81f-41d8-97bc-c5623fa7d951" providerId="ADAL" clId="{F2DF373D-0F0D-6B46-B9A8-C686A7D1C4F8}" dt="2023-11-10T07:51:39.751" v="89" actId="2696"/>
        <pc:sldMkLst>
          <pc:docMk/>
          <pc:sldMk cId="2505024506" sldId="264"/>
        </pc:sldMkLst>
      </pc:sldChg>
      <pc:sldChg chg="del">
        <pc:chgData name="Ashwin Brouwer" userId="b9b81d00-c81f-41d8-97bc-c5623fa7d951" providerId="ADAL" clId="{F2DF373D-0F0D-6B46-B9A8-C686A7D1C4F8}" dt="2023-11-10T07:51:40.315" v="90" actId="2696"/>
        <pc:sldMkLst>
          <pc:docMk/>
          <pc:sldMk cId="40753543" sldId="265"/>
        </pc:sldMkLst>
      </pc:sldChg>
      <pc:sldChg chg="ord">
        <pc:chgData name="Ashwin Brouwer" userId="b9b81d00-c81f-41d8-97bc-c5623fa7d951" providerId="ADAL" clId="{F2DF373D-0F0D-6B46-B9A8-C686A7D1C4F8}" dt="2023-11-21T14:36:14.504" v="923" actId="20578"/>
        <pc:sldMkLst>
          <pc:docMk/>
          <pc:sldMk cId="2166357949" sldId="285"/>
        </pc:sldMkLst>
      </pc:sldChg>
      <pc:sldChg chg="delSp del mod">
        <pc:chgData name="Ashwin Brouwer" userId="b9b81d00-c81f-41d8-97bc-c5623fa7d951" providerId="ADAL" clId="{F2DF373D-0F0D-6B46-B9A8-C686A7D1C4F8}" dt="2023-11-10T07:51:41.333" v="92" actId="2696"/>
        <pc:sldMkLst>
          <pc:docMk/>
          <pc:sldMk cId="3449204723" sldId="287"/>
        </pc:sldMkLst>
        <pc:spChg chg="del">
          <ac:chgData name="Ashwin Brouwer" userId="b9b81d00-c81f-41d8-97bc-c5623fa7d951" providerId="ADAL" clId="{F2DF373D-0F0D-6B46-B9A8-C686A7D1C4F8}" dt="2023-11-10T07:50:51.471" v="45" actId="478"/>
          <ac:spMkLst>
            <pc:docMk/>
            <pc:sldMk cId="3449204723" sldId="287"/>
            <ac:spMk id="3" creationId="{E53D4178-9FE5-9E70-7B58-EDD7C1B51F89}"/>
          </ac:spMkLst>
        </pc:spChg>
      </pc:sldChg>
      <pc:sldChg chg="modSp new mod">
        <pc:chgData name="Ashwin Brouwer" userId="b9b81d00-c81f-41d8-97bc-c5623fa7d951" providerId="ADAL" clId="{F2DF373D-0F0D-6B46-B9A8-C686A7D1C4F8}" dt="2023-11-10T07:57:17.478" v="544" actId="20577"/>
        <pc:sldMkLst>
          <pc:docMk/>
          <pc:sldMk cId="3950780213" sldId="287"/>
        </pc:sldMkLst>
        <pc:spChg chg="mod">
          <ac:chgData name="Ashwin Brouwer" userId="b9b81d00-c81f-41d8-97bc-c5623fa7d951" providerId="ADAL" clId="{F2DF373D-0F0D-6B46-B9A8-C686A7D1C4F8}" dt="2023-11-10T07:52:13.614" v="138" actId="20577"/>
          <ac:spMkLst>
            <pc:docMk/>
            <pc:sldMk cId="3950780213" sldId="287"/>
            <ac:spMk id="2" creationId="{1BB93BDA-1FAC-E591-2989-D4226DDF8DF6}"/>
          </ac:spMkLst>
        </pc:spChg>
        <pc:spChg chg="mod">
          <ac:chgData name="Ashwin Brouwer" userId="b9b81d00-c81f-41d8-97bc-c5623fa7d951" providerId="ADAL" clId="{F2DF373D-0F0D-6B46-B9A8-C686A7D1C4F8}" dt="2023-11-10T07:57:17.478" v="544" actId="20577"/>
          <ac:spMkLst>
            <pc:docMk/>
            <pc:sldMk cId="3950780213" sldId="287"/>
            <ac:spMk id="3" creationId="{5C714D59-AFF0-B34F-4780-40D0FBC815A8}"/>
          </ac:spMkLst>
        </pc:spChg>
      </pc:sldChg>
      <pc:sldChg chg="addSp modSp new mod">
        <pc:chgData name="Ashwin Brouwer" userId="b9b81d00-c81f-41d8-97bc-c5623fa7d951" providerId="ADAL" clId="{F2DF373D-0F0D-6B46-B9A8-C686A7D1C4F8}" dt="2023-11-13T11:06:39.985" v="920" actId="20577"/>
        <pc:sldMkLst>
          <pc:docMk/>
          <pc:sldMk cId="57413253" sldId="288"/>
        </pc:sldMkLst>
        <pc:spChg chg="mod">
          <ac:chgData name="Ashwin Brouwer" userId="b9b81d00-c81f-41d8-97bc-c5623fa7d951" providerId="ADAL" clId="{F2DF373D-0F0D-6B46-B9A8-C686A7D1C4F8}" dt="2023-11-13T11:05:39.048" v="892" actId="20577"/>
          <ac:spMkLst>
            <pc:docMk/>
            <pc:sldMk cId="57413253" sldId="288"/>
            <ac:spMk id="2" creationId="{D1D1A655-8C8E-2D6F-26D4-871CE31C1C1B}"/>
          </ac:spMkLst>
        </pc:spChg>
        <pc:spChg chg="add mod">
          <ac:chgData name="Ashwin Brouwer" userId="b9b81d00-c81f-41d8-97bc-c5623fa7d951" providerId="ADAL" clId="{F2DF373D-0F0D-6B46-B9A8-C686A7D1C4F8}" dt="2023-11-10T07:57:49.209" v="573" actId="20577"/>
          <ac:spMkLst>
            <pc:docMk/>
            <pc:sldMk cId="57413253" sldId="288"/>
            <ac:spMk id="3" creationId="{0325E1B0-48BD-2BAE-AB42-18F06A42A20C}"/>
          </ac:spMkLst>
        </pc:spChg>
        <pc:spChg chg="add mod">
          <ac:chgData name="Ashwin Brouwer" userId="b9b81d00-c81f-41d8-97bc-c5623fa7d951" providerId="ADAL" clId="{F2DF373D-0F0D-6B46-B9A8-C686A7D1C4F8}" dt="2023-11-13T11:06:39.985" v="920" actId="20577"/>
          <ac:spMkLst>
            <pc:docMk/>
            <pc:sldMk cId="57413253" sldId="288"/>
            <ac:spMk id="4" creationId="{10322465-7EF3-1146-0110-E92B1B613A63}"/>
          </ac:spMkLst>
        </pc:spChg>
      </pc:sldChg>
      <pc:sldChg chg="add">
        <pc:chgData name="Ashwin Brouwer" userId="b9b81d00-c81f-41d8-97bc-c5623fa7d951" providerId="ADAL" clId="{F2DF373D-0F0D-6B46-B9A8-C686A7D1C4F8}" dt="2023-11-21T14:35:30.335" v="921"/>
        <pc:sldMkLst>
          <pc:docMk/>
          <pc:sldMk cId="2268887096" sldId="513"/>
        </pc:sldMkLst>
      </pc:sldChg>
      <pc:sldChg chg="add">
        <pc:chgData name="Ashwin Brouwer" userId="b9b81d00-c81f-41d8-97bc-c5623fa7d951" providerId="ADAL" clId="{F2DF373D-0F0D-6B46-B9A8-C686A7D1C4F8}" dt="2023-11-21T14:35:30.335" v="921"/>
        <pc:sldMkLst>
          <pc:docMk/>
          <pc:sldMk cId="1276644086" sldId="2413"/>
        </pc:sldMkLst>
      </pc:sldChg>
      <pc:sldChg chg="add modAnim">
        <pc:chgData name="Ashwin Brouwer" userId="b9b81d00-c81f-41d8-97bc-c5623fa7d951" providerId="ADAL" clId="{F2DF373D-0F0D-6B46-B9A8-C686A7D1C4F8}" dt="2023-11-21T14:35:55.891" v="922"/>
        <pc:sldMkLst>
          <pc:docMk/>
          <pc:sldMk cId="1498203143" sldId="2415"/>
        </pc:sldMkLst>
      </pc:sldChg>
      <pc:sldChg chg="add">
        <pc:chgData name="Ashwin Brouwer" userId="b9b81d00-c81f-41d8-97bc-c5623fa7d951" providerId="ADAL" clId="{F2DF373D-0F0D-6B46-B9A8-C686A7D1C4F8}" dt="2023-11-21T14:35:30.335" v="921"/>
        <pc:sldMkLst>
          <pc:docMk/>
          <pc:sldMk cId="1481611017" sldId="2418"/>
        </pc:sldMkLst>
      </pc:sldChg>
    </pc:docChg>
  </pc:docChgLst>
  <pc:docChgLst>
    <pc:chgData name="Ashwin Brouwer" userId="b9b81d00-c81f-41d8-97bc-c5623fa7d951" providerId="ADAL" clId="{1C98BDF2-39DE-DE40-A9C6-02C64676050B}"/>
    <pc:docChg chg="modSld">
      <pc:chgData name="Ashwin Brouwer" userId="b9b81d00-c81f-41d8-97bc-c5623fa7d951" providerId="ADAL" clId="{1C98BDF2-39DE-DE40-A9C6-02C64676050B}" dt="2023-09-19T06:59:06.394" v="101" actId="171"/>
      <pc:docMkLst>
        <pc:docMk/>
      </pc:docMkLst>
      <pc:sldChg chg="addSp modSp mod">
        <pc:chgData name="Ashwin Brouwer" userId="b9b81d00-c81f-41d8-97bc-c5623fa7d951" providerId="ADAL" clId="{1C98BDF2-39DE-DE40-A9C6-02C64676050B}" dt="2023-09-19T06:59:06.394" v="101" actId="171"/>
        <pc:sldMkLst>
          <pc:docMk/>
          <pc:sldMk cId="3214457075" sldId="258"/>
        </pc:sldMkLst>
        <pc:spChg chg="mod">
          <ac:chgData name="Ashwin Brouwer" userId="b9b81d00-c81f-41d8-97bc-c5623fa7d951" providerId="ADAL" clId="{1C98BDF2-39DE-DE40-A9C6-02C64676050B}" dt="2023-09-19T06:58:41.933" v="77" actId="171"/>
          <ac:spMkLst>
            <pc:docMk/>
            <pc:sldMk cId="3214457075" sldId="258"/>
            <ac:spMk id="7" creationId="{4C9D56B9-5BAC-0462-A4C8-85E94E325591}"/>
          </ac:spMkLst>
        </pc:spChg>
        <pc:spChg chg="mod">
          <ac:chgData name="Ashwin Brouwer" userId="b9b81d00-c81f-41d8-97bc-c5623fa7d951" providerId="ADAL" clId="{1C98BDF2-39DE-DE40-A9C6-02C64676050B}" dt="2023-09-19T06:58:58.493" v="87" actId="171"/>
          <ac:spMkLst>
            <pc:docMk/>
            <pc:sldMk cId="3214457075" sldId="258"/>
            <ac:spMk id="13" creationId="{E3DA2F08-D2F6-E66E-359B-BE178BF3ACF6}"/>
          </ac:spMkLst>
        </pc:spChg>
        <pc:spChg chg="mod">
          <ac:chgData name="Ashwin Brouwer" userId="b9b81d00-c81f-41d8-97bc-c5623fa7d951" providerId="ADAL" clId="{1C98BDF2-39DE-DE40-A9C6-02C64676050B}" dt="2023-09-19T06:59:06.394" v="101" actId="171"/>
          <ac:spMkLst>
            <pc:docMk/>
            <pc:sldMk cId="3214457075" sldId="258"/>
            <ac:spMk id="18" creationId="{8D850E12-C1B4-69EE-BDC9-717A2BF89286}"/>
          </ac:spMkLst>
        </pc:spChg>
        <pc:spChg chg="mod">
          <ac:chgData name="Ashwin Brouwer" userId="b9b81d00-c81f-41d8-97bc-c5623fa7d951" providerId="ADAL" clId="{1C98BDF2-39DE-DE40-A9C6-02C64676050B}" dt="2023-09-19T06:58:28.692" v="73" actId="20577"/>
          <ac:spMkLst>
            <pc:docMk/>
            <pc:sldMk cId="3214457075" sldId="258"/>
            <ac:spMk id="21" creationId="{2BDFCC82-0328-5A0E-E249-FE8F827459E9}"/>
          </ac:spMkLst>
        </pc:spChg>
        <pc:spChg chg="add mod">
          <ac:chgData name="Ashwin Brouwer" userId="b9b81d00-c81f-41d8-97bc-c5623fa7d951" providerId="ADAL" clId="{1C98BDF2-39DE-DE40-A9C6-02C64676050B}" dt="2023-09-19T06:56:24.974" v="24" actId="1076"/>
          <ac:spMkLst>
            <pc:docMk/>
            <pc:sldMk cId="3214457075" sldId="258"/>
            <ac:spMk id="24" creationId="{87BBA62D-6EE0-B943-F448-FCDEB8FD1586}"/>
          </ac:spMkLst>
        </pc:spChg>
        <pc:spChg chg="add mod">
          <ac:chgData name="Ashwin Brouwer" userId="b9b81d00-c81f-41d8-97bc-c5623fa7d951" providerId="ADAL" clId="{1C98BDF2-39DE-DE40-A9C6-02C64676050B}" dt="2023-09-19T06:56:43.101" v="29" actId="20577"/>
          <ac:spMkLst>
            <pc:docMk/>
            <pc:sldMk cId="3214457075" sldId="258"/>
            <ac:spMk id="25" creationId="{6FB0723C-EE6C-17AC-79CC-7D70BC3EBCE2}"/>
          </ac:spMkLst>
        </pc:spChg>
        <pc:spChg chg="add mod">
          <ac:chgData name="Ashwin Brouwer" userId="b9b81d00-c81f-41d8-97bc-c5623fa7d951" providerId="ADAL" clId="{1C98BDF2-39DE-DE40-A9C6-02C64676050B}" dt="2023-09-19T06:57:40.267" v="45" actId="1076"/>
          <ac:spMkLst>
            <pc:docMk/>
            <pc:sldMk cId="3214457075" sldId="258"/>
            <ac:spMk id="26" creationId="{50DF04D9-3706-E99C-BA10-840C16ECD8B9}"/>
          </ac:spMkLst>
        </pc:spChg>
        <pc:spChg chg="add mod">
          <ac:chgData name="Ashwin Brouwer" userId="b9b81d00-c81f-41d8-97bc-c5623fa7d951" providerId="ADAL" clId="{1C98BDF2-39DE-DE40-A9C6-02C64676050B}" dt="2023-09-19T06:57:16.157" v="44" actId="20577"/>
          <ac:spMkLst>
            <pc:docMk/>
            <pc:sldMk cId="3214457075" sldId="258"/>
            <ac:spMk id="27" creationId="{72757A71-B702-11C2-10DF-9C79D43BCF9F}"/>
          </ac:spMkLst>
        </pc:spChg>
        <pc:cxnChg chg="add mod">
          <ac:chgData name="Ashwin Brouwer" userId="b9b81d00-c81f-41d8-97bc-c5623fa7d951" providerId="ADAL" clId="{1C98BDF2-39DE-DE40-A9C6-02C64676050B}" dt="2023-09-19T06:58:12.341" v="66" actId="170"/>
          <ac:cxnSpMkLst>
            <pc:docMk/>
            <pc:sldMk cId="3214457075" sldId="258"/>
            <ac:cxnSpMk id="3" creationId="{CCC868D4-6431-7E6F-7BAF-7FC809C6A542}"/>
          </ac:cxnSpMkLst>
        </pc:cxnChg>
        <pc:cxnChg chg="add mod">
          <ac:chgData name="Ashwin Brouwer" userId="b9b81d00-c81f-41d8-97bc-c5623fa7d951" providerId="ADAL" clId="{1C98BDF2-39DE-DE40-A9C6-02C64676050B}" dt="2023-09-19T06:57:55.050" v="46" actId="167"/>
          <ac:cxnSpMkLst>
            <pc:docMk/>
            <pc:sldMk cId="3214457075" sldId="258"/>
            <ac:cxnSpMk id="22" creationId="{12376962-3473-10C6-B78B-BDFC3EDF2557}"/>
          </ac:cxnSpMkLst>
        </pc:cxnChg>
        <pc:cxnChg chg="add mod">
          <ac:chgData name="Ashwin Brouwer" userId="b9b81d00-c81f-41d8-97bc-c5623fa7d951" providerId="ADAL" clId="{1C98BDF2-39DE-DE40-A9C6-02C64676050B}" dt="2023-09-19T06:58:17.823" v="67" actId="166"/>
          <ac:cxnSpMkLst>
            <pc:docMk/>
            <pc:sldMk cId="3214457075" sldId="258"/>
            <ac:cxnSpMk id="23" creationId="{40FD55E9-A461-9486-F9AD-0E89B8E217A8}"/>
          </ac:cxnSpMkLst>
        </pc:cxnChg>
      </pc:sldChg>
    </pc:docChg>
  </pc:docChgLst>
  <pc:docChgLst>
    <pc:chgData name="Ashwin Brouwer" userId="b9b81d00-c81f-41d8-97bc-c5623fa7d951" providerId="ADAL" clId="{84F149B5-9423-3D40-85D7-95F13208E798}"/>
    <pc:docChg chg="undo custSel addSld delSld modSld">
      <pc:chgData name="Ashwin Brouwer" userId="b9b81d00-c81f-41d8-97bc-c5623fa7d951" providerId="ADAL" clId="{84F149B5-9423-3D40-85D7-95F13208E798}" dt="2023-11-04T07:36:07.222" v="2244" actId="20577"/>
      <pc:docMkLst>
        <pc:docMk/>
      </pc:docMkLst>
      <pc:sldChg chg="addSp delSp modSp mod">
        <pc:chgData name="Ashwin Brouwer" userId="b9b81d00-c81f-41d8-97bc-c5623fa7d951" providerId="ADAL" clId="{84F149B5-9423-3D40-85D7-95F13208E798}" dt="2023-11-04T07:33:12.113" v="2065" actId="20577"/>
        <pc:sldMkLst>
          <pc:docMk/>
          <pc:sldMk cId="920115666" sldId="256"/>
        </pc:sldMkLst>
        <pc:spChg chg="mod">
          <ac:chgData name="Ashwin Brouwer" userId="b9b81d00-c81f-41d8-97bc-c5623fa7d951" providerId="ADAL" clId="{84F149B5-9423-3D40-85D7-95F13208E798}" dt="2023-10-13T07:57:12.063" v="1952" actId="20577"/>
          <ac:spMkLst>
            <pc:docMk/>
            <pc:sldMk cId="920115666" sldId="256"/>
            <ac:spMk id="2" creationId="{C89993E9-2B22-E0CC-6EFF-83BB007485B5}"/>
          </ac:spMkLst>
        </pc:spChg>
        <pc:spChg chg="add del mod">
          <ac:chgData name="Ashwin Brouwer" userId="b9b81d00-c81f-41d8-97bc-c5623fa7d951" providerId="ADAL" clId="{84F149B5-9423-3D40-85D7-95F13208E798}" dt="2023-10-08T17:49:36.557" v="861"/>
          <ac:spMkLst>
            <pc:docMk/>
            <pc:sldMk cId="920115666" sldId="256"/>
            <ac:spMk id="3" creationId="{04F175E6-8FCD-A0E4-2F5B-4E1A96DA5C74}"/>
          </ac:spMkLst>
        </pc:spChg>
        <pc:spChg chg="add mod">
          <ac:chgData name="Ashwin Brouwer" userId="b9b81d00-c81f-41d8-97bc-c5623fa7d951" providerId="ADAL" clId="{84F149B5-9423-3D40-85D7-95F13208E798}" dt="2023-11-04T07:33:12.113" v="2065" actId="20577"/>
          <ac:spMkLst>
            <pc:docMk/>
            <pc:sldMk cId="920115666" sldId="256"/>
            <ac:spMk id="4" creationId="{36B4AF4A-7434-26B9-5DDD-213B32FAE1A3}"/>
          </ac:spMkLst>
        </pc:spChg>
      </pc:sldChg>
      <pc:sldChg chg="addSp delSp modSp mod">
        <pc:chgData name="Ashwin Brouwer" userId="b9b81d00-c81f-41d8-97bc-c5623fa7d951" providerId="ADAL" clId="{84F149B5-9423-3D40-85D7-95F13208E798}" dt="2023-11-04T07:36:07.222" v="2244" actId="20577"/>
        <pc:sldMkLst>
          <pc:docMk/>
          <pc:sldMk cId="3214457075" sldId="258"/>
        </pc:sldMkLst>
        <pc:spChg chg="mod">
          <ac:chgData name="Ashwin Brouwer" userId="b9b81d00-c81f-41d8-97bc-c5623fa7d951" providerId="ADAL" clId="{84F149B5-9423-3D40-85D7-95F13208E798}" dt="2023-10-08T17:11:51.376" v="48" actId="1076"/>
          <ac:spMkLst>
            <pc:docMk/>
            <pc:sldMk cId="3214457075" sldId="258"/>
            <ac:spMk id="2" creationId="{B20C8669-2D19-8B42-6B15-B53648107098}"/>
          </ac:spMkLst>
        </pc:spChg>
        <pc:spChg chg="add mod">
          <ac:chgData name="Ashwin Brouwer" userId="b9b81d00-c81f-41d8-97bc-c5623fa7d951" providerId="ADAL" clId="{84F149B5-9423-3D40-85D7-95F13208E798}" dt="2023-10-11T10:25:07.042" v="1650" actId="20577"/>
          <ac:spMkLst>
            <pc:docMk/>
            <pc:sldMk cId="3214457075" sldId="258"/>
            <ac:spMk id="3" creationId="{C51EAAC2-763D-8A8D-FBAA-25E890D22919}"/>
          </ac:spMkLst>
        </pc:spChg>
        <pc:spChg chg="add mod">
          <ac:chgData name="Ashwin Brouwer" userId="b9b81d00-c81f-41d8-97bc-c5623fa7d951" providerId="ADAL" clId="{84F149B5-9423-3D40-85D7-95F13208E798}" dt="2023-10-13T06:56:48.801" v="1803" actId="20577"/>
          <ac:spMkLst>
            <pc:docMk/>
            <pc:sldMk cId="3214457075" sldId="258"/>
            <ac:spMk id="4" creationId="{1E9069A5-69B8-79B0-E021-233499034649}"/>
          </ac:spMkLst>
        </pc:spChg>
        <pc:spChg chg="del">
          <ac:chgData name="Ashwin Brouwer" userId="b9b81d00-c81f-41d8-97bc-c5623fa7d951" providerId="ADAL" clId="{84F149B5-9423-3D40-85D7-95F13208E798}" dt="2023-10-08T17:11:12.990" v="43" actId="478"/>
          <ac:spMkLst>
            <pc:docMk/>
            <pc:sldMk cId="3214457075" sldId="258"/>
            <ac:spMk id="4" creationId="{834496C0-934B-46A3-7428-6E6333BE44A0}"/>
          </ac:spMkLst>
        </pc:spChg>
        <pc:spChg chg="mod">
          <ac:chgData name="Ashwin Brouwer" userId="b9b81d00-c81f-41d8-97bc-c5623fa7d951" providerId="ADAL" clId="{84F149B5-9423-3D40-85D7-95F13208E798}" dt="2023-11-04T07:35:42.106" v="2226" actId="20577"/>
          <ac:spMkLst>
            <pc:docMk/>
            <pc:sldMk cId="3214457075" sldId="258"/>
            <ac:spMk id="5" creationId="{5496E035-ED08-3C85-B72C-73A43A47ECAC}"/>
          </ac:spMkLst>
        </pc:spChg>
        <pc:spChg chg="mod">
          <ac:chgData name="Ashwin Brouwer" userId="b9b81d00-c81f-41d8-97bc-c5623fa7d951" providerId="ADAL" clId="{84F149B5-9423-3D40-85D7-95F13208E798}" dt="2023-11-04T07:34:54.838" v="2147" actId="20577"/>
          <ac:spMkLst>
            <pc:docMk/>
            <pc:sldMk cId="3214457075" sldId="258"/>
            <ac:spMk id="6" creationId="{D075360C-8584-9788-8946-53B6C2D51040}"/>
          </ac:spMkLst>
        </pc:spChg>
        <pc:spChg chg="mod">
          <ac:chgData name="Ashwin Brouwer" userId="b9b81d00-c81f-41d8-97bc-c5623fa7d951" providerId="ADAL" clId="{84F149B5-9423-3D40-85D7-95F13208E798}" dt="2023-11-04T07:35:27.456" v="2210" actId="20577"/>
          <ac:spMkLst>
            <pc:docMk/>
            <pc:sldMk cId="3214457075" sldId="258"/>
            <ac:spMk id="7" creationId="{4C9D56B9-5BAC-0462-A4C8-85E94E325591}"/>
          </ac:spMkLst>
        </pc:spChg>
        <pc:spChg chg="mod">
          <ac:chgData name="Ashwin Brouwer" userId="b9b81d00-c81f-41d8-97bc-c5623fa7d951" providerId="ADAL" clId="{84F149B5-9423-3D40-85D7-95F13208E798}" dt="2023-11-04T07:35:15.254" v="2196" actId="20577"/>
          <ac:spMkLst>
            <pc:docMk/>
            <pc:sldMk cId="3214457075" sldId="258"/>
            <ac:spMk id="8" creationId="{F4B51D9B-BF8E-5C7D-EBED-F38734BDA69D}"/>
          </ac:spMkLst>
        </pc:spChg>
        <pc:spChg chg="mod">
          <ac:chgData name="Ashwin Brouwer" userId="b9b81d00-c81f-41d8-97bc-c5623fa7d951" providerId="ADAL" clId="{84F149B5-9423-3D40-85D7-95F13208E798}" dt="2023-11-04T07:34:34.828" v="2107" actId="20577"/>
          <ac:spMkLst>
            <pc:docMk/>
            <pc:sldMk cId="3214457075" sldId="258"/>
            <ac:spMk id="9" creationId="{9F280532-769E-4833-1995-1904A942461E}"/>
          </ac:spMkLst>
        </pc:spChg>
        <pc:spChg chg="mod">
          <ac:chgData name="Ashwin Brouwer" userId="b9b81d00-c81f-41d8-97bc-c5623fa7d951" providerId="ADAL" clId="{84F149B5-9423-3D40-85D7-95F13208E798}" dt="2023-11-04T07:35:56.824" v="2234" actId="20577"/>
          <ac:spMkLst>
            <pc:docMk/>
            <pc:sldMk cId="3214457075" sldId="258"/>
            <ac:spMk id="10" creationId="{C14514C9-5BB3-321B-D03A-15FC559F59FA}"/>
          </ac:spMkLst>
        </pc:spChg>
        <pc:spChg chg="mod">
          <ac:chgData name="Ashwin Brouwer" userId="b9b81d00-c81f-41d8-97bc-c5623fa7d951" providerId="ADAL" clId="{84F149B5-9423-3D40-85D7-95F13208E798}" dt="2023-10-09T15:00:42.751" v="1375" actId="1036"/>
          <ac:spMkLst>
            <pc:docMk/>
            <pc:sldMk cId="3214457075" sldId="258"/>
            <ac:spMk id="11" creationId="{20B4CEB2-25FC-F36B-1766-4C1D4844CF29}"/>
          </ac:spMkLst>
        </pc:spChg>
        <pc:spChg chg="mod">
          <ac:chgData name="Ashwin Brouwer" userId="b9b81d00-c81f-41d8-97bc-c5623fa7d951" providerId="ADAL" clId="{84F149B5-9423-3D40-85D7-95F13208E798}" dt="2023-10-09T15:00:42.751" v="1375" actId="1036"/>
          <ac:spMkLst>
            <pc:docMk/>
            <pc:sldMk cId="3214457075" sldId="258"/>
            <ac:spMk id="12" creationId="{142CF6C7-FD63-EA94-AC7F-9E09B56A41BE}"/>
          </ac:spMkLst>
        </pc:spChg>
        <pc:spChg chg="mod">
          <ac:chgData name="Ashwin Brouwer" userId="b9b81d00-c81f-41d8-97bc-c5623fa7d951" providerId="ADAL" clId="{84F149B5-9423-3D40-85D7-95F13208E798}" dt="2023-10-09T15:00:42.751" v="1375" actId="1036"/>
          <ac:spMkLst>
            <pc:docMk/>
            <pc:sldMk cId="3214457075" sldId="258"/>
            <ac:spMk id="13" creationId="{E3DA2F08-D2F6-E66E-359B-BE178BF3ACF6}"/>
          </ac:spMkLst>
        </pc:spChg>
        <pc:spChg chg="mod">
          <ac:chgData name="Ashwin Brouwer" userId="b9b81d00-c81f-41d8-97bc-c5623fa7d951" providerId="ADAL" clId="{84F149B5-9423-3D40-85D7-95F13208E798}" dt="2023-10-09T15:00:42.751" v="1375" actId="1036"/>
          <ac:spMkLst>
            <pc:docMk/>
            <pc:sldMk cId="3214457075" sldId="258"/>
            <ac:spMk id="14" creationId="{E4FA765D-820B-C7BC-402E-BE22437F8057}"/>
          </ac:spMkLst>
        </pc:spChg>
        <pc:spChg chg="mod">
          <ac:chgData name="Ashwin Brouwer" userId="b9b81d00-c81f-41d8-97bc-c5623fa7d951" providerId="ADAL" clId="{84F149B5-9423-3D40-85D7-95F13208E798}" dt="2023-10-09T15:00:42.751" v="1375" actId="1036"/>
          <ac:spMkLst>
            <pc:docMk/>
            <pc:sldMk cId="3214457075" sldId="258"/>
            <ac:spMk id="15" creationId="{B991DA0E-CA30-0991-1351-403ED43EE8C5}"/>
          </ac:spMkLst>
        </pc:spChg>
        <pc:spChg chg="mod">
          <ac:chgData name="Ashwin Brouwer" userId="b9b81d00-c81f-41d8-97bc-c5623fa7d951" providerId="ADAL" clId="{84F149B5-9423-3D40-85D7-95F13208E798}" dt="2023-10-11T08:04:28.502" v="1493" actId="20577"/>
          <ac:spMkLst>
            <pc:docMk/>
            <pc:sldMk cId="3214457075" sldId="258"/>
            <ac:spMk id="16" creationId="{CB5EB628-EC7A-764D-65E8-6F75E85DD902}"/>
          </ac:spMkLst>
        </pc:spChg>
        <pc:spChg chg="mod">
          <ac:chgData name="Ashwin Brouwer" userId="b9b81d00-c81f-41d8-97bc-c5623fa7d951" providerId="ADAL" clId="{84F149B5-9423-3D40-85D7-95F13208E798}" dt="2023-10-08T17:41:13.875" v="749" actId="15"/>
          <ac:spMkLst>
            <pc:docMk/>
            <pc:sldMk cId="3214457075" sldId="258"/>
            <ac:spMk id="17" creationId="{2CEB6EEA-ECC2-A276-F2DC-EEBA8BA396F2}"/>
          </ac:spMkLst>
        </pc:spChg>
        <pc:spChg chg="mod">
          <ac:chgData name="Ashwin Brouwer" userId="b9b81d00-c81f-41d8-97bc-c5623fa7d951" providerId="ADAL" clId="{84F149B5-9423-3D40-85D7-95F13208E798}" dt="2023-10-11T08:05:52.467" v="1512" actId="20577"/>
          <ac:spMkLst>
            <pc:docMk/>
            <pc:sldMk cId="3214457075" sldId="258"/>
            <ac:spMk id="18" creationId="{8D850E12-C1B4-69EE-BDC9-717A2BF89286}"/>
          </ac:spMkLst>
        </pc:spChg>
        <pc:spChg chg="mod">
          <ac:chgData name="Ashwin Brouwer" userId="b9b81d00-c81f-41d8-97bc-c5623fa7d951" providerId="ADAL" clId="{84F149B5-9423-3D40-85D7-95F13208E798}" dt="2023-10-08T17:42:13.232" v="758" actId="15"/>
          <ac:spMkLst>
            <pc:docMk/>
            <pc:sldMk cId="3214457075" sldId="258"/>
            <ac:spMk id="19" creationId="{B147276F-31FB-F44E-2C5C-8250853AEF29}"/>
          </ac:spMkLst>
        </pc:spChg>
        <pc:spChg chg="mod">
          <ac:chgData name="Ashwin Brouwer" userId="b9b81d00-c81f-41d8-97bc-c5623fa7d951" providerId="ADAL" clId="{84F149B5-9423-3D40-85D7-95F13208E798}" dt="2023-10-08T17:40:23.709" v="739" actId="120"/>
          <ac:spMkLst>
            <pc:docMk/>
            <pc:sldMk cId="3214457075" sldId="258"/>
            <ac:spMk id="20" creationId="{228ED41F-F097-3700-1997-8A5E3468AE8B}"/>
          </ac:spMkLst>
        </pc:spChg>
        <pc:spChg chg="mod">
          <ac:chgData name="Ashwin Brouwer" userId="b9b81d00-c81f-41d8-97bc-c5623fa7d951" providerId="ADAL" clId="{84F149B5-9423-3D40-85D7-95F13208E798}" dt="2023-10-11T08:04:17.966" v="1486" actId="404"/>
          <ac:spMkLst>
            <pc:docMk/>
            <pc:sldMk cId="3214457075" sldId="258"/>
            <ac:spMk id="21" creationId="{2BDFCC82-0328-5A0E-E249-FE8F827459E9}"/>
          </ac:spMkLst>
        </pc:spChg>
        <pc:spChg chg="add mod">
          <ac:chgData name="Ashwin Brouwer" userId="b9b81d00-c81f-41d8-97bc-c5623fa7d951" providerId="ADAL" clId="{84F149B5-9423-3D40-85D7-95F13208E798}" dt="2023-10-13T06:56:51.305" v="1805" actId="20577"/>
          <ac:spMkLst>
            <pc:docMk/>
            <pc:sldMk cId="3214457075" sldId="258"/>
            <ac:spMk id="22" creationId="{EE51D5DC-5A40-7D6C-2CF3-A5395F29FFB6}"/>
          </ac:spMkLst>
        </pc:spChg>
        <pc:spChg chg="add mod">
          <ac:chgData name="Ashwin Brouwer" userId="b9b81d00-c81f-41d8-97bc-c5623fa7d951" providerId="ADAL" clId="{84F149B5-9423-3D40-85D7-95F13208E798}" dt="2023-10-13T06:56:53.626" v="1807" actId="20577"/>
          <ac:spMkLst>
            <pc:docMk/>
            <pc:sldMk cId="3214457075" sldId="258"/>
            <ac:spMk id="23" creationId="{F90D4CA5-F4A9-C09C-FFDA-EF8F6C8D5DF7}"/>
          </ac:spMkLst>
        </pc:spChg>
        <pc:spChg chg="mod">
          <ac:chgData name="Ashwin Brouwer" userId="b9b81d00-c81f-41d8-97bc-c5623fa7d951" providerId="ADAL" clId="{84F149B5-9423-3D40-85D7-95F13208E798}" dt="2023-10-08T17:11:51.376" v="48" actId="1076"/>
          <ac:spMkLst>
            <pc:docMk/>
            <pc:sldMk cId="3214457075" sldId="258"/>
            <ac:spMk id="24" creationId="{A19DF23B-7B99-DBF9-19C9-92F34026852A}"/>
          </ac:spMkLst>
        </pc:spChg>
        <pc:spChg chg="mod">
          <ac:chgData name="Ashwin Brouwer" userId="b9b81d00-c81f-41d8-97bc-c5623fa7d951" providerId="ADAL" clId="{84F149B5-9423-3D40-85D7-95F13208E798}" dt="2023-10-08T17:11:51.376" v="48" actId="1076"/>
          <ac:spMkLst>
            <pc:docMk/>
            <pc:sldMk cId="3214457075" sldId="258"/>
            <ac:spMk id="25" creationId="{BD185C19-1AE6-435F-5701-E5CD77556B58}"/>
          </ac:spMkLst>
        </pc:spChg>
        <pc:spChg chg="mod">
          <ac:chgData name="Ashwin Brouwer" userId="b9b81d00-c81f-41d8-97bc-c5623fa7d951" providerId="ADAL" clId="{84F149B5-9423-3D40-85D7-95F13208E798}" dt="2023-10-08T17:23:14.141" v="246" actId="20577"/>
          <ac:spMkLst>
            <pc:docMk/>
            <pc:sldMk cId="3214457075" sldId="258"/>
            <ac:spMk id="26" creationId="{65914325-78CF-DBD4-39D8-58D1B5B47004}"/>
          </ac:spMkLst>
        </pc:spChg>
        <pc:spChg chg="add mod">
          <ac:chgData name="Ashwin Brouwer" userId="b9b81d00-c81f-41d8-97bc-c5623fa7d951" providerId="ADAL" clId="{84F149B5-9423-3D40-85D7-95F13208E798}" dt="2023-11-04T07:36:07.222" v="2244" actId="20577"/>
          <ac:spMkLst>
            <pc:docMk/>
            <pc:sldMk cId="3214457075" sldId="258"/>
            <ac:spMk id="27" creationId="{2F07F0F0-BD8C-AE61-5488-CF7B35AAB633}"/>
          </ac:spMkLst>
        </pc:spChg>
        <pc:picChg chg="add del mod">
          <ac:chgData name="Ashwin Brouwer" userId="b9b81d00-c81f-41d8-97bc-c5623fa7d951" providerId="ADAL" clId="{84F149B5-9423-3D40-85D7-95F13208E798}" dt="2023-10-08T17:09:16.082" v="26" actId="478"/>
          <ac:picMkLst>
            <pc:docMk/>
            <pc:sldMk cId="3214457075" sldId="258"/>
            <ac:picMk id="27" creationId="{ACAD2949-AF5B-7905-E1BA-FEC61984EA4E}"/>
          </ac:picMkLst>
        </pc:picChg>
        <pc:picChg chg="add mod">
          <ac:chgData name="Ashwin Brouwer" userId="b9b81d00-c81f-41d8-97bc-c5623fa7d951" providerId="ADAL" clId="{84F149B5-9423-3D40-85D7-95F13208E798}" dt="2023-10-09T15:00:42.751" v="1375" actId="1036"/>
          <ac:picMkLst>
            <pc:docMk/>
            <pc:sldMk cId="3214457075" sldId="258"/>
            <ac:picMk id="29" creationId="{41525FCB-83E0-FEF5-5937-41AE291867D9}"/>
          </ac:picMkLst>
        </pc:picChg>
        <pc:picChg chg="add mod">
          <ac:chgData name="Ashwin Brouwer" userId="b9b81d00-c81f-41d8-97bc-c5623fa7d951" providerId="ADAL" clId="{84F149B5-9423-3D40-85D7-95F13208E798}" dt="2023-10-09T15:00:42.751" v="1375" actId="1036"/>
          <ac:picMkLst>
            <pc:docMk/>
            <pc:sldMk cId="3214457075" sldId="258"/>
            <ac:picMk id="31" creationId="{EF911684-7298-2203-4210-6E6C08D8F950}"/>
          </ac:picMkLst>
        </pc:picChg>
        <pc:picChg chg="add mod">
          <ac:chgData name="Ashwin Brouwer" userId="b9b81d00-c81f-41d8-97bc-c5623fa7d951" providerId="ADAL" clId="{84F149B5-9423-3D40-85D7-95F13208E798}" dt="2023-10-08T17:20:11.435" v="237" actId="208"/>
          <ac:picMkLst>
            <pc:docMk/>
            <pc:sldMk cId="3214457075" sldId="258"/>
            <ac:picMk id="33" creationId="{3F6A0EAD-0151-609D-3D9C-3D1360791C2D}"/>
          </ac:picMkLst>
        </pc:picChg>
        <pc:cxnChg chg="del mod">
          <ac:chgData name="Ashwin Brouwer" userId="b9b81d00-c81f-41d8-97bc-c5623fa7d951" providerId="ADAL" clId="{84F149B5-9423-3D40-85D7-95F13208E798}" dt="2023-10-08T17:18:54.895" v="228" actId="478"/>
          <ac:cxnSpMkLst>
            <pc:docMk/>
            <pc:sldMk cId="3214457075" sldId="258"/>
            <ac:cxnSpMk id="3" creationId="{CCC868D4-6431-7E6F-7BAF-7FC809C6A542}"/>
          </ac:cxnSpMkLst>
        </pc:cxnChg>
        <pc:cxnChg chg="del mod">
          <ac:chgData name="Ashwin Brouwer" userId="b9b81d00-c81f-41d8-97bc-c5623fa7d951" providerId="ADAL" clId="{84F149B5-9423-3D40-85D7-95F13208E798}" dt="2023-10-08T17:18:56.879" v="229" actId="478"/>
          <ac:cxnSpMkLst>
            <pc:docMk/>
            <pc:sldMk cId="3214457075" sldId="258"/>
            <ac:cxnSpMk id="22" creationId="{12376962-3473-10C6-B78B-BDFC3EDF2557}"/>
          </ac:cxnSpMkLst>
        </pc:cxnChg>
        <pc:cxnChg chg="del mod">
          <ac:chgData name="Ashwin Brouwer" userId="b9b81d00-c81f-41d8-97bc-c5623fa7d951" providerId="ADAL" clId="{84F149B5-9423-3D40-85D7-95F13208E798}" dt="2023-10-08T17:18:58.738" v="230" actId="478"/>
          <ac:cxnSpMkLst>
            <pc:docMk/>
            <pc:sldMk cId="3214457075" sldId="258"/>
            <ac:cxnSpMk id="23" creationId="{40FD55E9-A461-9486-F9AD-0E89B8E217A8}"/>
          </ac:cxnSpMkLst>
        </pc:cxnChg>
      </pc:sldChg>
      <pc:sldChg chg="addSp delSp modSp new mod">
        <pc:chgData name="Ashwin Brouwer" userId="b9b81d00-c81f-41d8-97bc-c5623fa7d951" providerId="ADAL" clId="{84F149B5-9423-3D40-85D7-95F13208E798}" dt="2023-10-13T06:58:44.799" v="1856" actId="20577"/>
        <pc:sldMkLst>
          <pc:docMk/>
          <pc:sldMk cId="3561092750" sldId="259"/>
        </pc:sldMkLst>
        <pc:spChg chg="del">
          <ac:chgData name="Ashwin Brouwer" userId="b9b81d00-c81f-41d8-97bc-c5623fa7d951" providerId="ADAL" clId="{84F149B5-9423-3D40-85D7-95F13208E798}" dt="2023-10-08T17:02:29.041" v="1" actId="478"/>
          <ac:spMkLst>
            <pc:docMk/>
            <pc:sldMk cId="3561092750" sldId="259"/>
            <ac:spMk id="2" creationId="{55543944-5E37-10E8-3DA2-633FCFCA984F}"/>
          </ac:spMkLst>
        </pc:spChg>
        <pc:spChg chg="add mod">
          <ac:chgData name="Ashwin Brouwer" userId="b9b81d00-c81f-41d8-97bc-c5623fa7d951" providerId="ADAL" clId="{84F149B5-9423-3D40-85D7-95F13208E798}" dt="2023-10-13T06:58:44.799" v="1856" actId="20577"/>
          <ac:spMkLst>
            <pc:docMk/>
            <pc:sldMk cId="3561092750" sldId="259"/>
            <ac:spMk id="2" creationId="{BB0FF15B-4844-0D00-0007-B8DABCDAE24D}"/>
          </ac:spMkLst>
        </pc:spChg>
        <pc:spChg chg="add mod">
          <ac:chgData name="Ashwin Brouwer" userId="b9b81d00-c81f-41d8-97bc-c5623fa7d951" providerId="ADAL" clId="{84F149B5-9423-3D40-85D7-95F13208E798}" dt="2023-10-08T17:39:11.887" v="723" actId="1076"/>
          <ac:spMkLst>
            <pc:docMk/>
            <pc:sldMk cId="3561092750" sldId="259"/>
            <ac:spMk id="3" creationId="{134D3D0C-E8F9-6B9B-093B-83DEABD9D136}"/>
          </ac:spMkLst>
        </pc:spChg>
        <pc:spChg chg="del">
          <ac:chgData name="Ashwin Brouwer" userId="b9b81d00-c81f-41d8-97bc-c5623fa7d951" providerId="ADAL" clId="{84F149B5-9423-3D40-85D7-95F13208E798}" dt="2023-10-08T17:02:29.041" v="1" actId="478"/>
          <ac:spMkLst>
            <pc:docMk/>
            <pc:sldMk cId="3561092750" sldId="259"/>
            <ac:spMk id="3" creationId="{BA9140B1-67D8-67A4-2708-CA983C9F9DD3}"/>
          </ac:spMkLst>
        </pc:spChg>
        <pc:spChg chg="del">
          <ac:chgData name="Ashwin Brouwer" userId="b9b81d00-c81f-41d8-97bc-c5623fa7d951" providerId="ADAL" clId="{84F149B5-9423-3D40-85D7-95F13208E798}" dt="2023-10-08T17:12:35.764" v="139" actId="478"/>
          <ac:spMkLst>
            <pc:docMk/>
            <pc:sldMk cId="3561092750" sldId="259"/>
            <ac:spMk id="4" creationId="{10D8AECB-EFCB-A196-B2BB-EFA16DA5A5AA}"/>
          </ac:spMkLst>
        </pc:spChg>
        <pc:spChg chg="add mod">
          <ac:chgData name="Ashwin Brouwer" userId="b9b81d00-c81f-41d8-97bc-c5623fa7d951" providerId="ADAL" clId="{84F149B5-9423-3D40-85D7-95F13208E798}" dt="2023-10-13T06:58:34.463" v="1848" actId="20577"/>
          <ac:spMkLst>
            <pc:docMk/>
            <pc:sldMk cId="3561092750" sldId="259"/>
            <ac:spMk id="4" creationId="{5910C7D9-A87A-A30E-2A35-C6D031151C22}"/>
          </ac:spMkLst>
        </pc:spChg>
        <pc:spChg chg="add mod">
          <ac:chgData name="Ashwin Brouwer" userId="b9b81d00-c81f-41d8-97bc-c5623fa7d951" providerId="ADAL" clId="{84F149B5-9423-3D40-85D7-95F13208E798}" dt="2023-10-08T17:45:06.274" v="858" actId="20577"/>
          <ac:spMkLst>
            <pc:docMk/>
            <pc:sldMk cId="3561092750" sldId="259"/>
            <ac:spMk id="6" creationId="{2F138A1A-8F72-BC9E-C55D-8BBECED3DCA0}"/>
          </ac:spMkLst>
        </pc:spChg>
        <pc:spChg chg="add mod">
          <ac:chgData name="Ashwin Brouwer" userId="b9b81d00-c81f-41d8-97bc-c5623fa7d951" providerId="ADAL" clId="{84F149B5-9423-3D40-85D7-95F13208E798}" dt="2023-10-13T06:58:37.224" v="1850" actId="20577"/>
          <ac:spMkLst>
            <pc:docMk/>
            <pc:sldMk cId="3561092750" sldId="259"/>
            <ac:spMk id="10" creationId="{0324F632-CDE7-2C3E-FA68-E3BC648E9767}"/>
          </ac:spMkLst>
        </pc:spChg>
        <pc:spChg chg="add mod">
          <ac:chgData name="Ashwin Brouwer" userId="b9b81d00-c81f-41d8-97bc-c5623fa7d951" providerId="ADAL" clId="{84F149B5-9423-3D40-85D7-95F13208E798}" dt="2023-10-13T06:58:39.372" v="1852" actId="20577"/>
          <ac:spMkLst>
            <pc:docMk/>
            <pc:sldMk cId="3561092750" sldId="259"/>
            <ac:spMk id="11" creationId="{F6C9E2E2-2276-8D1A-56A9-89751685C58E}"/>
          </ac:spMkLst>
        </pc:spChg>
        <pc:spChg chg="add mod">
          <ac:chgData name="Ashwin Brouwer" userId="b9b81d00-c81f-41d8-97bc-c5623fa7d951" providerId="ADAL" clId="{84F149B5-9423-3D40-85D7-95F13208E798}" dt="2023-10-08T17:40:05.540" v="736" actId="120"/>
          <ac:spMkLst>
            <pc:docMk/>
            <pc:sldMk cId="3561092750" sldId="259"/>
            <ac:spMk id="15" creationId="{0C4A122D-EA24-E056-D2A4-737082524F7A}"/>
          </ac:spMkLst>
        </pc:spChg>
        <pc:spChg chg="add mod">
          <ac:chgData name="Ashwin Brouwer" userId="b9b81d00-c81f-41d8-97bc-c5623fa7d951" providerId="ADAL" clId="{84F149B5-9423-3D40-85D7-95F13208E798}" dt="2023-10-08T17:40:05.540" v="736" actId="120"/>
          <ac:spMkLst>
            <pc:docMk/>
            <pc:sldMk cId="3561092750" sldId="259"/>
            <ac:spMk id="16" creationId="{CF25C68B-1E11-3540-ACAC-F2038C76D6E9}"/>
          </ac:spMkLst>
        </pc:spChg>
        <pc:spChg chg="add mod">
          <ac:chgData name="Ashwin Brouwer" userId="b9b81d00-c81f-41d8-97bc-c5623fa7d951" providerId="ADAL" clId="{84F149B5-9423-3D40-85D7-95F13208E798}" dt="2023-10-13T06:58:41.677" v="1854" actId="20577"/>
          <ac:spMkLst>
            <pc:docMk/>
            <pc:sldMk cId="3561092750" sldId="259"/>
            <ac:spMk id="17" creationId="{7615C724-0322-B9CC-C875-4A0857A4DFA8}"/>
          </ac:spMkLst>
        </pc:spChg>
        <pc:spChg chg="add del mod">
          <ac:chgData name="Ashwin Brouwer" userId="b9b81d00-c81f-41d8-97bc-c5623fa7d951" providerId="ADAL" clId="{84F149B5-9423-3D40-85D7-95F13208E798}" dt="2023-10-08T17:15:17.541" v="204" actId="478"/>
          <ac:spMkLst>
            <pc:docMk/>
            <pc:sldMk cId="3561092750" sldId="259"/>
            <ac:spMk id="18" creationId="{D2B12B84-987D-8804-644A-132F6F899EAF}"/>
          </ac:spMkLst>
        </pc:spChg>
        <pc:spChg chg="add mod">
          <ac:chgData name="Ashwin Brouwer" userId="b9b81d00-c81f-41d8-97bc-c5623fa7d951" providerId="ADAL" clId="{84F149B5-9423-3D40-85D7-95F13208E798}" dt="2023-10-08T17:36:59.988" v="701" actId="208"/>
          <ac:spMkLst>
            <pc:docMk/>
            <pc:sldMk cId="3561092750" sldId="259"/>
            <ac:spMk id="19" creationId="{F2041E1E-DFD5-449A-C38B-A4ECFA24C60D}"/>
          </ac:spMkLst>
        </pc:spChg>
        <pc:spChg chg="add mod">
          <ac:chgData name="Ashwin Brouwer" userId="b9b81d00-c81f-41d8-97bc-c5623fa7d951" providerId="ADAL" clId="{84F149B5-9423-3D40-85D7-95F13208E798}" dt="2023-10-08T17:24:42.745" v="304" actId="208"/>
          <ac:spMkLst>
            <pc:docMk/>
            <pc:sldMk cId="3561092750" sldId="259"/>
            <ac:spMk id="20" creationId="{B1D15079-359C-A643-F2B6-136B68EE6D8F}"/>
          </ac:spMkLst>
        </pc:spChg>
        <pc:picChg chg="add mod">
          <ac:chgData name="Ashwin Brouwer" userId="b9b81d00-c81f-41d8-97bc-c5623fa7d951" providerId="ADAL" clId="{84F149B5-9423-3D40-85D7-95F13208E798}" dt="2023-10-08T17:39:11.887" v="723" actId="1076"/>
          <ac:picMkLst>
            <pc:docMk/>
            <pc:sldMk cId="3561092750" sldId="259"/>
            <ac:picMk id="5" creationId="{D9564442-AF1F-7F49-CCAB-3D878155DE30}"/>
          </ac:picMkLst>
        </pc:picChg>
        <pc:picChg chg="add del mod">
          <ac:chgData name="Ashwin Brouwer" userId="b9b81d00-c81f-41d8-97bc-c5623fa7d951" providerId="ADAL" clId="{84F149B5-9423-3D40-85D7-95F13208E798}" dt="2023-10-08T17:04:42.842" v="3" actId="478"/>
          <ac:picMkLst>
            <pc:docMk/>
            <pc:sldMk cId="3561092750" sldId="259"/>
            <ac:picMk id="6" creationId="{378BEDB3-7908-00E8-E0AC-BD0EAE8B4C32}"/>
          </ac:picMkLst>
        </pc:picChg>
        <pc:picChg chg="add del mod">
          <ac:chgData name="Ashwin Brouwer" userId="b9b81d00-c81f-41d8-97bc-c5623fa7d951" providerId="ADAL" clId="{84F149B5-9423-3D40-85D7-95F13208E798}" dt="2023-10-08T17:53:58.358" v="966" actId="208"/>
          <ac:picMkLst>
            <pc:docMk/>
            <pc:sldMk cId="3561092750" sldId="259"/>
            <ac:picMk id="7" creationId="{1246188C-C240-D4B1-9D06-8CB3C30C81CC}"/>
          </ac:picMkLst>
        </pc:picChg>
        <pc:picChg chg="add del mod">
          <ac:chgData name="Ashwin Brouwer" userId="b9b81d00-c81f-41d8-97bc-c5623fa7d951" providerId="ADAL" clId="{84F149B5-9423-3D40-85D7-95F13208E798}" dt="2023-10-08T17:05:52.552" v="14" actId="478"/>
          <ac:picMkLst>
            <pc:docMk/>
            <pc:sldMk cId="3561092750" sldId="259"/>
            <ac:picMk id="8" creationId="{0347BB7A-5539-3847-9FED-CC66DAC0903B}"/>
          </ac:picMkLst>
        </pc:picChg>
        <pc:picChg chg="add del mod">
          <ac:chgData name="Ashwin Brouwer" userId="b9b81d00-c81f-41d8-97bc-c5623fa7d951" providerId="ADAL" clId="{84F149B5-9423-3D40-85D7-95F13208E798}" dt="2023-10-08T17:53:58.358" v="966" actId="208"/>
          <ac:picMkLst>
            <pc:docMk/>
            <pc:sldMk cId="3561092750" sldId="259"/>
            <ac:picMk id="8" creationId="{BEFD6CB3-576E-AC87-404B-C5108D32DB48}"/>
          </ac:picMkLst>
        </pc:picChg>
        <pc:picChg chg="add del mod">
          <ac:chgData name="Ashwin Brouwer" userId="b9b81d00-c81f-41d8-97bc-c5623fa7d951" providerId="ADAL" clId="{84F149B5-9423-3D40-85D7-95F13208E798}" dt="2023-10-08T17:53:58.358" v="966" actId="208"/>
          <ac:picMkLst>
            <pc:docMk/>
            <pc:sldMk cId="3561092750" sldId="259"/>
            <ac:picMk id="9" creationId="{60417668-B347-8A78-AD9A-A994EA330705}"/>
          </ac:picMkLst>
        </pc:picChg>
        <pc:picChg chg="add del mod">
          <ac:chgData name="Ashwin Brouwer" userId="b9b81d00-c81f-41d8-97bc-c5623fa7d951" providerId="ADAL" clId="{84F149B5-9423-3D40-85D7-95F13208E798}" dt="2023-10-08T17:05:54.835" v="15" actId="478"/>
          <ac:picMkLst>
            <pc:docMk/>
            <pc:sldMk cId="3561092750" sldId="259"/>
            <ac:picMk id="10" creationId="{3A0813FF-A219-466F-9FB6-B4A5F9FB74D1}"/>
          </ac:picMkLst>
        </pc:picChg>
        <pc:picChg chg="add del mod">
          <ac:chgData name="Ashwin Brouwer" userId="b9b81d00-c81f-41d8-97bc-c5623fa7d951" providerId="ADAL" clId="{84F149B5-9423-3D40-85D7-95F13208E798}" dt="2023-10-08T17:05:52.552" v="14" actId="478"/>
          <ac:picMkLst>
            <pc:docMk/>
            <pc:sldMk cId="3561092750" sldId="259"/>
            <ac:picMk id="12" creationId="{75EEB0D9-E562-F422-20F1-126A682DB058}"/>
          </ac:picMkLst>
        </pc:picChg>
        <pc:picChg chg="add del mod">
          <ac:chgData name="Ashwin Brouwer" userId="b9b81d00-c81f-41d8-97bc-c5623fa7d951" providerId="ADAL" clId="{84F149B5-9423-3D40-85D7-95F13208E798}" dt="2023-10-08T17:08:23.158" v="21" actId="21"/>
          <ac:picMkLst>
            <pc:docMk/>
            <pc:sldMk cId="3561092750" sldId="259"/>
            <ac:picMk id="14" creationId="{C5CD0572-5083-EA16-FBB3-F4C0E79C7204}"/>
          </ac:picMkLst>
        </pc:picChg>
        <pc:cxnChg chg="add mod">
          <ac:chgData name="Ashwin Brouwer" userId="b9b81d00-c81f-41d8-97bc-c5623fa7d951" providerId="ADAL" clId="{84F149B5-9423-3D40-85D7-95F13208E798}" dt="2023-10-08T17:17:00.245" v="224" actId="1076"/>
          <ac:cxnSpMkLst>
            <pc:docMk/>
            <pc:sldMk cId="3561092750" sldId="259"/>
            <ac:cxnSpMk id="22" creationId="{4514D047-3224-6B84-C45B-75399F2F9696}"/>
          </ac:cxnSpMkLst>
        </pc:cxnChg>
      </pc:sldChg>
      <pc:sldChg chg="addSp delSp modSp add mod">
        <pc:chgData name="Ashwin Brouwer" userId="b9b81d00-c81f-41d8-97bc-c5623fa7d951" providerId="ADAL" clId="{84F149B5-9423-3D40-85D7-95F13208E798}" dt="2023-10-13T06:59:10.587" v="1858" actId="20577"/>
        <pc:sldMkLst>
          <pc:docMk/>
          <pc:sldMk cId="653962185" sldId="260"/>
        </pc:sldMkLst>
        <pc:spChg chg="mod">
          <ac:chgData name="Ashwin Brouwer" userId="b9b81d00-c81f-41d8-97bc-c5623fa7d951" providerId="ADAL" clId="{84F149B5-9423-3D40-85D7-95F13208E798}" dt="2023-10-09T11:11:04.872" v="1343" actId="313"/>
          <ac:spMkLst>
            <pc:docMk/>
            <pc:sldMk cId="653962185" sldId="260"/>
            <ac:spMk id="2" creationId="{BB0FF15B-4844-0D00-0007-B8DABCDAE24D}"/>
          </ac:spMkLst>
        </pc:spChg>
        <pc:spChg chg="del">
          <ac:chgData name="Ashwin Brouwer" userId="b9b81d00-c81f-41d8-97bc-c5623fa7d951" providerId="ADAL" clId="{84F149B5-9423-3D40-85D7-95F13208E798}" dt="2023-10-09T06:49:38.026" v="977" actId="478"/>
          <ac:spMkLst>
            <pc:docMk/>
            <pc:sldMk cId="653962185" sldId="260"/>
            <ac:spMk id="3" creationId="{134D3D0C-E8F9-6B9B-093B-83DEABD9D136}"/>
          </ac:spMkLst>
        </pc:spChg>
        <pc:spChg chg="add mod">
          <ac:chgData name="Ashwin Brouwer" userId="b9b81d00-c81f-41d8-97bc-c5623fa7d951" providerId="ADAL" clId="{84F149B5-9423-3D40-85D7-95F13208E798}" dt="2023-10-09T11:11:40.989" v="1348" actId="207"/>
          <ac:spMkLst>
            <pc:docMk/>
            <pc:sldMk cId="653962185" sldId="260"/>
            <ac:spMk id="4" creationId="{51289231-BBF0-47F7-8912-5552EC9BBAEE}"/>
          </ac:spMkLst>
        </pc:spChg>
        <pc:spChg chg="del">
          <ac:chgData name="Ashwin Brouwer" userId="b9b81d00-c81f-41d8-97bc-c5623fa7d951" providerId="ADAL" clId="{84F149B5-9423-3D40-85D7-95F13208E798}" dt="2023-10-09T06:49:27.761" v="974" actId="478"/>
          <ac:spMkLst>
            <pc:docMk/>
            <pc:sldMk cId="653962185" sldId="260"/>
            <ac:spMk id="6" creationId="{2F138A1A-8F72-BC9E-C55D-8BBECED3DCA0}"/>
          </ac:spMkLst>
        </pc:spChg>
        <pc:spChg chg="add mod">
          <ac:chgData name="Ashwin Brouwer" userId="b9b81d00-c81f-41d8-97bc-c5623fa7d951" providerId="ADAL" clId="{84F149B5-9423-3D40-85D7-95F13208E798}" dt="2023-10-09T06:57:49.005" v="1338" actId="2711"/>
          <ac:spMkLst>
            <pc:docMk/>
            <pc:sldMk cId="653962185" sldId="260"/>
            <ac:spMk id="11" creationId="{0DD22C1A-BBD1-C9E0-F1F9-9AFE6BDD34D8}"/>
          </ac:spMkLst>
        </pc:spChg>
        <pc:spChg chg="add mod">
          <ac:chgData name="Ashwin Brouwer" userId="b9b81d00-c81f-41d8-97bc-c5623fa7d951" providerId="ADAL" clId="{84F149B5-9423-3D40-85D7-95F13208E798}" dt="2023-10-09T11:11:15.215" v="1344" actId="2711"/>
          <ac:spMkLst>
            <pc:docMk/>
            <pc:sldMk cId="653962185" sldId="260"/>
            <ac:spMk id="12" creationId="{4572B102-765D-AC9F-609D-68CB27FA5C80}"/>
          </ac:spMkLst>
        </pc:spChg>
        <pc:spChg chg="add mod">
          <ac:chgData name="Ashwin Brouwer" userId="b9b81d00-c81f-41d8-97bc-c5623fa7d951" providerId="ADAL" clId="{84F149B5-9423-3D40-85D7-95F13208E798}" dt="2023-10-13T06:59:10.587" v="1858" actId="20577"/>
          <ac:spMkLst>
            <pc:docMk/>
            <pc:sldMk cId="653962185" sldId="260"/>
            <ac:spMk id="13" creationId="{2FAC8424-CE32-5852-3B25-356DA0CA44E9}"/>
          </ac:spMkLst>
        </pc:spChg>
        <pc:spChg chg="del">
          <ac:chgData name="Ashwin Brouwer" userId="b9b81d00-c81f-41d8-97bc-c5623fa7d951" providerId="ADAL" clId="{84F149B5-9423-3D40-85D7-95F13208E798}" dt="2023-10-09T06:49:25.063" v="973" actId="478"/>
          <ac:spMkLst>
            <pc:docMk/>
            <pc:sldMk cId="653962185" sldId="260"/>
            <ac:spMk id="15" creationId="{0C4A122D-EA24-E056-D2A4-737082524F7A}"/>
          </ac:spMkLst>
        </pc:spChg>
        <pc:spChg chg="del">
          <ac:chgData name="Ashwin Brouwer" userId="b9b81d00-c81f-41d8-97bc-c5623fa7d951" providerId="ADAL" clId="{84F149B5-9423-3D40-85D7-95F13208E798}" dt="2023-10-09T06:49:25.063" v="973" actId="478"/>
          <ac:spMkLst>
            <pc:docMk/>
            <pc:sldMk cId="653962185" sldId="260"/>
            <ac:spMk id="16" creationId="{CF25C68B-1E11-3540-ACAC-F2038C76D6E9}"/>
          </ac:spMkLst>
        </pc:spChg>
        <pc:spChg chg="del">
          <ac:chgData name="Ashwin Brouwer" userId="b9b81d00-c81f-41d8-97bc-c5623fa7d951" providerId="ADAL" clId="{84F149B5-9423-3D40-85D7-95F13208E798}" dt="2023-10-09T06:49:25.063" v="973" actId="478"/>
          <ac:spMkLst>
            <pc:docMk/>
            <pc:sldMk cId="653962185" sldId="260"/>
            <ac:spMk id="17" creationId="{7615C724-0322-B9CC-C875-4A0857A4DFA8}"/>
          </ac:spMkLst>
        </pc:spChg>
        <pc:spChg chg="del">
          <ac:chgData name="Ashwin Brouwer" userId="b9b81d00-c81f-41d8-97bc-c5623fa7d951" providerId="ADAL" clId="{84F149B5-9423-3D40-85D7-95F13208E798}" dt="2023-10-09T06:49:25.063" v="973" actId="478"/>
          <ac:spMkLst>
            <pc:docMk/>
            <pc:sldMk cId="653962185" sldId="260"/>
            <ac:spMk id="19" creationId="{F2041E1E-DFD5-449A-C38B-A4ECFA24C60D}"/>
          </ac:spMkLst>
        </pc:spChg>
        <pc:spChg chg="del">
          <ac:chgData name="Ashwin Brouwer" userId="b9b81d00-c81f-41d8-97bc-c5623fa7d951" providerId="ADAL" clId="{84F149B5-9423-3D40-85D7-95F13208E798}" dt="2023-10-09T06:49:25.063" v="973" actId="478"/>
          <ac:spMkLst>
            <pc:docMk/>
            <pc:sldMk cId="653962185" sldId="260"/>
            <ac:spMk id="20" creationId="{B1D15079-359C-A643-F2B6-136B68EE6D8F}"/>
          </ac:spMkLst>
        </pc:spChg>
        <pc:picChg chg="del">
          <ac:chgData name="Ashwin Brouwer" userId="b9b81d00-c81f-41d8-97bc-c5623fa7d951" providerId="ADAL" clId="{84F149B5-9423-3D40-85D7-95F13208E798}" dt="2023-10-09T06:49:38.026" v="977" actId="478"/>
          <ac:picMkLst>
            <pc:docMk/>
            <pc:sldMk cId="653962185" sldId="260"/>
            <ac:picMk id="5" creationId="{D9564442-AF1F-7F49-CCAB-3D878155DE30}"/>
          </ac:picMkLst>
        </pc:picChg>
        <pc:picChg chg="mod">
          <ac:chgData name="Ashwin Brouwer" userId="b9b81d00-c81f-41d8-97bc-c5623fa7d951" providerId="ADAL" clId="{84F149B5-9423-3D40-85D7-95F13208E798}" dt="2023-10-09T06:55:37.855" v="1282" actId="1076"/>
          <ac:picMkLst>
            <pc:docMk/>
            <pc:sldMk cId="653962185" sldId="260"/>
            <ac:picMk id="7" creationId="{1246188C-C240-D4B1-9D06-8CB3C30C81CC}"/>
          </ac:picMkLst>
        </pc:picChg>
        <pc:picChg chg="mod">
          <ac:chgData name="Ashwin Brouwer" userId="b9b81d00-c81f-41d8-97bc-c5623fa7d951" providerId="ADAL" clId="{84F149B5-9423-3D40-85D7-95F13208E798}" dt="2023-10-09T06:55:24.558" v="1279" actId="1076"/>
          <ac:picMkLst>
            <pc:docMk/>
            <pc:sldMk cId="653962185" sldId="260"/>
            <ac:picMk id="8" creationId="{BEFD6CB3-576E-AC87-404B-C5108D32DB48}"/>
          </ac:picMkLst>
        </pc:picChg>
        <pc:picChg chg="mod">
          <ac:chgData name="Ashwin Brouwer" userId="b9b81d00-c81f-41d8-97bc-c5623fa7d951" providerId="ADAL" clId="{84F149B5-9423-3D40-85D7-95F13208E798}" dt="2023-10-09T06:55:34.520" v="1281" actId="1076"/>
          <ac:picMkLst>
            <pc:docMk/>
            <pc:sldMk cId="653962185" sldId="260"/>
            <ac:picMk id="9" creationId="{60417668-B347-8A78-AD9A-A994EA330705}"/>
          </ac:picMkLst>
        </pc:picChg>
        <pc:picChg chg="add mod">
          <ac:chgData name="Ashwin Brouwer" userId="b9b81d00-c81f-41d8-97bc-c5623fa7d951" providerId="ADAL" clId="{84F149B5-9423-3D40-85D7-95F13208E798}" dt="2023-10-09T06:56:06.057" v="1285" actId="208"/>
          <ac:picMkLst>
            <pc:docMk/>
            <pc:sldMk cId="653962185" sldId="260"/>
            <ac:picMk id="14" creationId="{71CD3A73-BAFC-1FAC-3A3D-90BF0247A0D0}"/>
          </ac:picMkLst>
        </pc:picChg>
        <pc:picChg chg="add mod">
          <ac:chgData name="Ashwin Brouwer" userId="b9b81d00-c81f-41d8-97bc-c5623fa7d951" providerId="ADAL" clId="{84F149B5-9423-3D40-85D7-95F13208E798}" dt="2023-10-09T06:58:08.553" v="1342" actId="1076"/>
          <ac:picMkLst>
            <pc:docMk/>
            <pc:sldMk cId="653962185" sldId="260"/>
            <ac:picMk id="18" creationId="{ADF9355E-6C22-80DD-8684-11226190011D}"/>
          </ac:picMkLst>
        </pc:picChg>
        <pc:cxnChg chg="add mod">
          <ac:chgData name="Ashwin Brouwer" userId="b9b81d00-c81f-41d8-97bc-c5623fa7d951" providerId="ADAL" clId="{84F149B5-9423-3D40-85D7-95F13208E798}" dt="2023-10-09T06:52:11.216" v="1094" actId="208"/>
          <ac:cxnSpMkLst>
            <pc:docMk/>
            <pc:sldMk cId="653962185" sldId="260"/>
            <ac:cxnSpMk id="10" creationId="{E1173358-76E9-6ADA-3449-B29A04025C74}"/>
          </ac:cxnSpMkLst>
        </pc:cxnChg>
        <pc:cxnChg chg="del">
          <ac:chgData name="Ashwin Brouwer" userId="b9b81d00-c81f-41d8-97bc-c5623fa7d951" providerId="ADAL" clId="{84F149B5-9423-3D40-85D7-95F13208E798}" dt="2023-10-09T06:49:25.063" v="973" actId="478"/>
          <ac:cxnSpMkLst>
            <pc:docMk/>
            <pc:sldMk cId="653962185" sldId="260"/>
            <ac:cxnSpMk id="22" creationId="{4514D047-3224-6B84-C45B-75399F2F9696}"/>
          </ac:cxnSpMkLst>
        </pc:cxnChg>
      </pc:sldChg>
      <pc:sldChg chg="delSp modSp add del mod">
        <pc:chgData name="Ashwin Brouwer" userId="b9b81d00-c81f-41d8-97bc-c5623fa7d951" providerId="ADAL" clId="{84F149B5-9423-3D40-85D7-95F13208E798}" dt="2023-10-08T17:40:15.820" v="738" actId="2696"/>
        <pc:sldMkLst>
          <pc:docMk/>
          <pc:sldMk cId="2335491565" sldId="260"/>
        </pc:sldMkLst>
        <pc:spChg chg="mod">
          <ac:chgData name="Ashwin Brouwer" userId="b9b81d00-c81f-41d8-97bc-c5623fa7d951" providerId="ADAL" clId="{84F149B5-9423-3D40-85D7-95F13208E798}" dt="2023-10-08T17:36:28.959" v="695" actId="14100"/>
          <ac:spMkLst>
            <pc:docMk/>
            <pc:sldMk cId="2335491565" sldId="260"/>
            <ac:spMk id="2" creationId="{BB0FF15B-4844-0D00-0007-B8DABCDAE24D}"/>
          </ac:spMkLst>
        </pc:spChg>
        <pc:spChg chg="mod">
          <ac:chgData name="Ashwin Brouwer" userId="b9b81d00-c81f-41d8-97bc-c5623fa7d951" providerId="ADAL" clId="{84F149B5-9423-3D40-85D7-95F13208E798}" dt="2023-10-08T17:39:37.024" v="734" actId="20577"/>
          <ac:spMkLst>
            <pc:docMk/>
            <pc:sldMk cId="2335491565" sldId="260"/>
            <ac:spMk id="3" creationId="{134D3D0C-E8F9-6B9B-093B-83DEABD9D136}"/>
          </ac:spMkLst>
        </pc:spChg>
        <pc:spChg chg="del mod">
          <ac:chgData name="Ashwin Brouwer" userId="b9b81d00-c81f-41d8-97bc-c5623fa7d951" providerId="ADAL" clId="{84F149B5-9423-3D40-85D7-95F13208E798}" dt="2023-10-08T17:39:41.864" v="735" actId="478"/>
          <ac:spMkLst>
            <pc:docMk/>
            <pc:sldMk cId="2335491565" sldId="260"/>
            <ac:spMk id="6" creationId="{2F138A1A-8F72-BC9E-C55D-8BBECED3DCA0}"/>
          </ac:spMkLst>
        </pc:spChg>
        <pc:spChg chg="del">
          <ac:chgData name="Ashwin Brouwer" userId="b9b81d00-c81f-41d8-97bc-c5623fa7d951" providerId="ADAL" clId="{84F149B5-9423-3D40-85D7-95F13208E798}" dt="2023-10-08T17:36:24.042" v="694" actId="478"/>
          <ac:spMkLst>
            <pc:docMk/>
            <pc:sldMk cId="2335491565" sldId="260"/>
            <ac:spMk id="15" creationId="{0C4A122D-EA24-E056-D2A4-737082524F7A}"/>
          </ac:spMkLst>
        </pc:spChg>
        <pc:spChg chg="del">
          <ac:chgData name="Ashwin Brouwer" userId="b9b81d00-c81f-41d8-97bc-c5623fa7d951" providerId="ADAL" clId="{84F149B5-9423-3D40-85D7-95F13208E798}" dt="2023-10-08T17:36:24.042" v="694" actId="478"/>
          <ac:spMkLst>
            <pc:docMk/>
            <pc:sldMk cId="2335491565" sldId="260"/>
            <ac:spMk id="16" creationId="{CF25C68B-1E11-3540-ACAC-F2038C76D6E9}"/>
          </ac:spMkLst>
        </pc:spChg>
        <pc:spChg chg="del">
          <ac:chgData name="Ashwin Brouwer" userId="b9b81d00-c81f-41d8-97bc-c5623fa7d951" providerId="ADAL" clId="{84F149B5-9423-3D40-85D7-95F13208E798}" dt="2023-10-08T17:36:24.042" v="694" actId="478"/>
          <ac:spMkLst>
            <pc:docMk/>
            <pc:sldMk cId="2335491565" sldId="260"/>
            <ac:spMk id="17" creationId="{7615C724-0322-B9CC-C875-4A0857A4DFA8}"/>
          </ac:spMkLst>
        </pc:spChg>
        <pc:spChg chg="del">
          <ac:chgData name="Ashwin Brouwer" userId="b9b81d00-c81f-41d8-97bc-c5623fa7d951" providerId="ADAL" clId="{84F149B5-9423-3D40-85D7-95F13208E798}" dt="2023-10-08T17:36:24.042" v="694" actId="478"/>
          <ac:spMkLst>
            <pc:docMk/>
            <pc:sldMk cId="2335491565" sldId="260"/>
            <ac:spMk id="19" creationId="{F2041E1E-DFD5-449A-C38B-A4ECFA24C60D}"/>
          </ac:spMkLst>
        </pc:spChg>
        <pc:spChg chg="del">
          <ac:chgData name="Ashwin Brouwer" userId="b9b81d00-c81f-41d8-97bc-c5623fa7d951" providerId="ADAL" clId="{84F149B5-9423-3D40-85D7-95F13208E798}" dt="2023-10-08T17:36:24.042" v="694" actId="478"/>
          <ac:spMkLst>
            <pc:docMk/>
            <pc:sldMk cId="2335491565" sldId="260"/>
            <ac:spMk id="20" creationId="{B1D15079-359C-A643-F2B6-136B68EE6D8F}"/>
          </ac:spMkLst>
        </pc:spChg>
        <pc:cxnChg chg="del">
          <ac:chgData name="Ashwin Brouwer" userId="b9b81d00-c81f-41d8-97bc-c5623fa7d951" providerId="ADAL" clId="{84F149B5-9423-3D40-85D7-95F13208E798}" dt="2023-10-08T17:36:24.042" v="694" actId="478"/>
          <ac:cxnSpMkLst>
            <pc:docMk/>
            <pc:sldMk cId="2335491565" sldId="260"/>
            <ac:cxnSpMk id="22" creationId="{4514D047-3224-6B84-C45B-75399F2F9696}"/>
          </ac:cxnSpMkLst>
        </pc:cxnChg>
      </pc:sldChg>
      <pc:sldChg chg="modSp add mod">
        <pc:chgData name="Ashwin Brouwer" userId="b9b81d00-c81f-41d8-97bc-c5623fa7d951" providerId="ADAL" clId="{84F149B5-9423-3D40-85D7-95F13208E798}" dt="2023-10-13T07:05:25.863" v="1877" actId="20577"/>
        <pc:sldMkLst>
          <pc:docMk/>
          <pc:sldMk cId="3869456251" sldId="261"/>
        </pc:sldMkLst>
        <pc:spChg chg="mod">
          <ac:chgData name="Ashwin Brouwer" userId="b9b81d00-c81f-41d8-97bc-c5623fa7d951" providerId="ADAL" clId="{84F149B5-9423-3D40-85D7-95F13208E798}" dt="2023-10-13T07:00:53.390" v="1862" actId="20577"/>
          <ac:spMkLst>
            <pc:docMk/>
            <pc:sldMk cId="3869456251" sldId="261"/>
            <ac:spMk id="2" creationId="{8EFE2F08-8F24-87EF-17C2-4A94AE006241}"/>
          </ac:spMkLst>
        </pc:spChg>
        <pc:spChg chg="mod">
          <ac:chgData name="Ashwin Brouwer" userId="b9b81d00-c81f-41d8-97bc-c5623fa7d951" providerId="ADAL" clId="{84F149B5-9423-3D40-85D7-95F13208E798}" dt="2023-10-13T07:05:25.863" v="1877" actId="20577"/>
          <ac:spMkLst>
            <pc:docMk/>
            <pc:sldMk cId="3869456251" sldId="261"/>
            <ac:spMk id="3" creationId="{1C6AC057-4828-1F3B-3662-EDC7AE12FB11}"/>
          </ac:spMkLst>
        </pc:spChg>
      </pc:sldChg>
      <pc:sldChg chg="modSp add mod">
        <pc:chgData name="Ashwin Brouwer" userId="b9b81d00-c81f-41d8-97bc-c5623fa7d951" providerId="ADAL" clId="{84F149B5-9423-3D40-85D7-95F13208E798}" dt="2023-10-13T06:57:41.273" v="1837" actId="20577"/>
        <pc:sldMkLst>
          <pc:docMk/>
          <pc:sldMk cId="1421704357" sldId="262"/>
        </pc:sldMkLst>
        <pc:spChg chg="mod">
          <ac:chgData name="Ashwin Brouwer" userId="b9b81d00-c81f-41d8-97bc-c5623fa7d951" providerId="ADAL" clId="{84F149B5-9423-3D40-85D7-95F13208E798}" dt="2023-10-13T06:57:41.273" v="1837" actId="20577"/>
          <ac:spMkLst>
            <pc:docMk/>
            <pc:sldMk cId="1421704357" sldId="262"/>
            <ac:spMk id="6" creationId="{D87C5955-B512-5B97-36D8-4C16DF274D69}"/>
          </ac:spMkLst>
        </pc:spChg>
      </pc:sldChg>
      <pc:sldChg chg="add">
        <pc:chgData name="Ashwin Brouwer" userId="b9b81d00-c81f-41d8-97bc-c5623fa7d951" providerId="ADAL" clId="{84F149B5-9423-3D40-85D7-95F13208E798}" dt="2023-10-13T06:54:23.255" v="1697"/>
        <pc:sldMkLst>
          <pc:docMk/>
          <pc:sldMk cId="1524655928" sldId="263"/>
        </pc:sldMkLst>
      </pc:sldChg>
      <pc:sldChg chg="addSp delSp modSp add mod">
        <pc:chgData name="Ashwin Brouwer" userId="b9b81d00-c81f-41d8-97bc-c5623fa7d951" providerId="ADAL" clId="{84F149B5-9423-3D40-85D7-95F13208E798}" dt="2023-10-13T07:01:21.657" v="1866" actId="478"/>
        <pc:sldMkLst>
          <pc:docMk/>
          <pc:sldMk cId="2505024506" sldId="264"/>
        </pc:sldMkLst>
        <pc:picChg chg="add del mod">
          <ac:chgData name="Ashwin Brouwer" userId="b9b81d00-c81f-41d8-97bc-c5623fa7d951" providerId="ADAL" clId="{84F149B5-9423-3D40-85D7-95F13208E798}" dt="2023-10-13T07:01:21.657" v="1866" actId="478"/>
          <ac:picMkLst>
            <pc:docMk/>
            <pc:sldMk cId="2505024506" sldId="264"/>
            <ac:picMk id="3" creationId="{2D0A794D-C0F8-F7E3-CAA1-B97D9D22CC81}"/>
          </ac:picMkLst>
        </pc:picChg>
      </pc:sldChg>
      <pc:sldChg chg="add">
        <pc:chgData name="Ashwin Brouwer" userId="b9b81d00-c81f-41d8-97bc-c5623fa7d951" providerId="ADAL" clId="{84F149B5-9423-3D40-85D7-95F13208E798}" dt="2023-10-13T06:54:23.255" v="1697"/>
        <pc:sldMkLst>
          <pc:docMk/>
          <pc:sldMk cId="40753543" sldId="265"/>
        </pc:sldMkLst>
      </pc:sldChg>
      <pc:sldChg chg="addSp delSp modSp add mod">
        <pc:chgData name="Ashwin Brouwer" userId="b9b81d00-c81f-41d8-97bc-c5623fa7d951" providerId="ADAL" clId="{84F149B5-9423-3D40-85D7-95F13208E798}" dt="2023-10-19T11:49:41.941" v="2043"/>
        <pc:sldMkLst>
          <pc:docMk/>
          <pc:sldMk cId="2166357949" sldId="285"/>
        </pc:sldMkLst>
        <pc:spChg chg="mod">
          <ac:chgData name="Ashwin Brouwer" userId="b9b81d00-c81f-41d8-97bc-c5623fa7d951" providerId="ADAL" clId="{84F149B5-9423-3D40-85D7-95F13208E798}" dt="2023-10-19T11:49:41.941" v="2043"/>
          <ac:spMkLst>
            <pc:docMk/>
            <pc:sldMk cId="2166357949" sldId="285"/>
            <ac:spMk id="3" creationId="{DCA027E4-65CE-616D-690A-FE8F2EB4216E}"/>
          </ac:spMkLst>
        </pc:spChg>
        <pc:spChg chg="add del mod">
          <ac:chgData name="Ashwin Brouwer" userId="b9b81d00-c81f-41d8-97bc-c5623fa7d951" providerId="ADAL" clId="{84F149B5-9423-3D40-85D7-95F13208E798}" dt="2023-10-13T07:55:59.340" v="1949" actId="2711"/>
          <ac:spMkLst>
            <pc:docMk/>
            <pc:sldMk cId="2166357949" sldId="285"/>
            <ac:spMk id="5" creationId="{C12C83AC-0505-84FF-1E3A-1C842B649366}"/>
          </ac:spMkLst>
        </pc:spChg>
        <pc:picChg chg="add del mod">
          <ac:chgData name="Ashwin Brouwer" userId="b9b81d00-c81f-41d8-97bc-c5623fa7d951" providerId="ADAL" clId="{84F149B5-9423-3D40-85D7-95F13208E798}" dt="2023-10-13T07:52:30.571" v="1899" actId="478"/>
          <ac:picMkLst>
            <pc:docMk/>
            <pc:sldMk cId="2166357949" sldId="285"/>
            <ac:picMk id="7" creationId="{85503DD9-245C-2A5E-C7CB-89389AF2326D}"/>
          </ac:picMkLst>
        </pc:picChg>
        <pc:picChg chg="add del mod">
          <ac:chgData name="Ashwin Brouwer" userId="b9b81d00-c81f-41d8-97bc-c5623fa7d951" providerId="ADAL" clId="{84F149B5-9423-3D40-85D7-95F13208E798}" dt="2023-10-13T07:55:00.952" v="1933" actId="478"/>
          <ac:picMkLst>
            <pc:docMk/>
            <pc:sldMk cId="2166357949" sldId="285"/>
            <ac:picMk id="8" creationId="{6A9FF3E5-05B6-DDF7-2A15-B6AC7AFEC923}"/>
          </ac:picMkLst>
        </pc:picChg>
        <pc:picChg chg="add del mod">
          <ac:chgData name="Ashwin Brouwer" userId="b9b81d00-c81f-41d8-97bc-c5623fa7d951" providerId="ADAL" clId="{84F149B5-9423-3D40-85D7-95F13208E798}" dt="2023-10-13T07:55:00.952" v="1933" actId="478"/>
          <ac:picMkLst>
            <pc:docMk/>
            <pc:sldMk cId="2166357949" sldId="285"/>
            <ac:picMk id="10" creationId="{3B72C5B0-3A3F-8CB1-8508-5666DEB9DA6B}"/>
          </ac:picMkLst>
        </pc:picChg>
        <pc:picChg chg="add del mod">
          <ac:chgData name="Ashwin Brouwer" userId="b9b81d00-c81f-41d8-97bc-c5623fa7d951" providerId="ADAL" clId="{84F149B5-9423-3D40-85D7-95F13208E798}" dt="2023-10-13T07:55:00.952" v="1933" actId="478"/>
          <ac:picMkLst>
            <pc:docMk/>
            <pc:sldMk cId="2166357949" sldId="285"/>
            <ac:picMk id="12" creationId="{0EB1E883-D14E-D9C6-3B90-8C2D9762D2F7}"/>
          </ac:picMkLst>
        </pc:picChg>
      </pc:sldChg>
      <pc:sldChg chg="new">
        <pc:chgData name="Ashwin Brouwer" userId="b9b81d00-c81f-41d8-97bc-c5623fa7d951" providerId="ADAL" clId="{84F149B5-9423-3D40-85D7-95F13208E798}" dt="2023-10-13T07:00:37.085" v="1861" actId="680"/>
        <pc:sldMkLst>
          <pc:docMk/>
          <pc:sldMk cId="2640873743" sldId="286"/>
        </pc:sldMkLst>
      </pc:sldChg>
      <pc:sldChg chg="addSp modSp new mod">
        <pc:chgData name="Ashwin Brouwer" userId="b9b81d00-c81f-41d8-97bc-c5623fa7d951" providerId="ADAL" clId="{84F149B5-9423-3D40-85D7-95F13208E798}" dt="2023-10-18T06:11:53.053" v="2038" actId="20577"/>
        <pc:sldMkLst>
          <pc:docMk/>
          <pc:sldMk cId="3449204723" sldId="287"/>
        </pc:sldMkLst>
        <pc:spChg chg="mod">
          <ac:chgData name="Ashwin Brouwer" userId="b9b81d00-c81f-41d8-97bc-c5623fa7d951" providerId="ADAL" clId="{84F149B5-9423-3D40-85D7-95F13208E798}" dt="2023-10-18T06:11:47.175" v="2036" actId="20577"/>
          <ac:spMkLst>
            <pc:docMk/>
            <pc:sldMk cId="3449204723" sldId="287"/>
            <ac:spMk id="2" creationId="{C52D1D0C-CDAA-2E7C-A765-B32833AD10E7}"/>
          </ac:spMkLst>
        </pc:spChg>
        <pc:spChg chg="add mod">
          <ac:chgData name="Ashwin Brouwer" userId="b9b81d00-c81f-41d8-97bc-c5623fa7d951" providerId="ADAL" clId="{84F149B5-9423-3D40-85D7-95F13208E798}" dt="2023-10-18T06:11:53.053" v="2038" actId="20577"/>
          <ac:spMkLst>
            <pc:docMk/>
            <pc:sldMk cId="3449204723" sldId="287"/>
            <ac:spMk id="3" creationId="{E53D4178-9FE5-9E70-7B58-EDD7C1B51F89}"/>
          </ac:spMkLst>
        </pc:spChg>
      </pc:sldChg>
    </pc:docChg>
  </pc:docChgLst>
  <pc:docChgLst>
    <pc:chgData name="Ashwin Brouwer" userId="b9b81d00-c81f-41d8-97bc-c5623fa7d951" providerId="ADAL" clId="{4361D065-94E8-2D43-9B9B-D7DC5C5C94C0}"/>
    <pc:docChg chg="custSel addSld delSld modSld">
      <pc:chgData name="Ashwin Brouwer" userId="b9b81d00-c81f-41d8-97bc-c5623fa7d951" providerId="ADAL" clId="{4361D065-94E8-2D43-9B9B-D7DC5C5C94C0}" dt="2023-10-04T07:06:34.286" v="165" actId="20577"/>
      <pc:docMkLst>
        <pc:docMk/>
      </pc:docMkLst>
      <pc:sldChg chg="del">
        <pc:chgData name="Ashwin Brouwer" userId="b9b81d00-c81f-41d8-97bc-c5623fa7d951" providerId="ADAL" clId="{4361D065-94E8-2D43-9B9B-D7DC5C5C94C0}" dt="2023-09-18T06:47:00.468" v="44" actId="2696"/>
        <pc:sldMkLst>
          <pc:docMk/>
          <pc:sldMk cId="3475393422" sldId="257"/>
        </pc:sldMkLst>
      </pc:sldChg>
      <pc:sldChg chg="addSp delSp modSp new mod">
        <pc:chgData name="Ashwin Brouwer" userId="b9b81d00-c81f-41d8-97bc-c5623fa7d951" providerId="ADAL" clId="{4361D065-94E8-2D43-9B9B-D7DC5C5C94C0}" dt="2023-10-04T07:06:34.286" v="165" actId="20577"/>
        <pc:sldMkLst>
          <pc:docMk/>
          <pc:sldMk cId="3214457075" sldId="258"/>
        </pc:sldMkLst>
        <pc:spChg chg="add mod">
          <ac:chgData name="Ashwin Brouwer" userId="b9b81d00-c81f-41d8-97bc-c5623fa7d951" providerId="ADAL" clId="{4361D065-94E8-2D43-9B9B-D7DC5C5C94C0}" dt="2023-10-04T07:05:53.109" v="115" actId="1076"/>
          <ac:spMkLst>
            <pc:docMk/>
            <pc:sldMk cId="3214457075" sldId="258"/>
            <ac:spMk id="2" creationId="{B20C8669-2D19-8B42-6B15-B53648107098}"/>
          </ac:spMkLst>
        </pc:spChg>
        <pc:spChg chg="del">
          <ac:chgData name="Ashwin Brouwer" userId="b9b81d00-c81f-41d8-97bc-c5623fa7d951" providerId="ADAL" clId="{4361D065-94E8-2D43-9B9B-D7DC5C5C94C0}" dt="2023-09-18T06:45:32.148" v="1" actId="478"/>
          <ac:spMkLst>
            <pc:docMk/>
            <pc:sldMk cId="3214457075" sldId="258"/>
            <ac:spMk id="2" creationId="{ED37A85A-1E8E-6FE6-7BAE-4BDB5C76ADD3}"/>
          </ac:spMkLst>
        </pc:spChg>
        <pc:spChg chg="del">
          <ac:chgData name="Ashwin Brouwer" userId="b9b81d00-c81f-41d8-97bc-c5623fa7d951" providerId="ADAL" clId="{4361D065-94E8-2D43-9B9B-D7DC5C5C94C0}" dt="2023-09-18T06:45:32.148" v="1" actId="478"/>
          <ac:spMkLst>
            <pc:docMk/>
            <pc:sldMk cId="3214457075" sldId="258"/>
            <ac:spMk id="3" creationId="{87B54EAE-4986-AA42-168A-6B44932A62C2}"/>
          </ac:spMkLst>
        </pc:spChg>
        <pc:spChg chg="add mod">
          <ac:chgData name="Ashwin Brouwer" userId="b9b81d00-c81f-41d8-97bc-c5623fa7d951" providerId="ADAL" clId="{4361D065-94E8-2D43-9B9B-D7DC5C5C94C0}" dt="2023-09-18T06:45:59.655" v="23" actId="1035"/>
          <ac:spMkLst>
            <pc:docMk/>
            <pc:sldMk cId="3214457075" sldId="258"/>
            <ac:spMk id="5" creationId="{5496E035-ED08-3C85-B72C-73A43A47ECAC}"/>
          </ac:spMkLst>
        </pc:spChg>
        <pc:spChg chg="add mod">
          <ac:chgData name="Ashwin Brouwer" userId="b9b81d00-c81f-41d8-97bc-c5623fa7d951" providerId="ADAL" clId="{4361D065-94E8-2D43-9B9B-D7DC5C5C94C0}" dt="2023-09-18T06:45:59.655" v="23" actId="1035"/>
          <ac:spMkLst>
            <pc:docMk/>
            <pc:sldMk cId="3214457075" sldId="258"/>
            <ac:spMk id="6" creationId="{D075360C-8584-9788-8946-53B6C2D51040}"/>
          </ac:spMkLst>
        </pc:spChg>
        <pc:spChg chg="add mod">
          <ac:chgData name="Ashwin Brouwer" userId="b9b81d00-c81f-41d8-97bc-c5623fa7d951" providerId="ADAL" clId="{4361D065-94E8-2D43-9B9B-D7DC5C5C94C0}" dt="2023-09-18T06:45:59.655" v="23" actId="1035"/>
          <ac:spMkLst>
            <pc:docMk/>
            <pc:sldMk cId="3214457075" sldId="258"/>
            <ac:spMk id="7" creationId="{4C9D56B9-5BAC-0462-A4C8-85E94E325591}"/>
          </ac:spMkLst>
        </pc:spChg>
        <pc:spChg chg="add mod">
          <ac:chgData name="Ashwin Brouwer" userId="b9b81d00-c81f-41d8-97bc-c5623fa7d951" providerId="ADAL" clId="{4361D065-94E8-2D43-9B9B-D7DC5C5C94C0}" dt="2023-09-18T06:45:59.655" v="23" actId="1035"/>
          <ac:spMkLst>
            <pc:docMk/>
            <pc:sldMk cId="3214457075" sldId="258"/>
            <ac:spMk id="8" creationId="{F4B51D9B-BF8E-5C7D-EBED-F38734BDA69D}"/>
          </ac:spMkLst>
        </pc:spChg>
        <pc:spChg chg="add mod">
          <ac:chgData name="Ashwin Brouwer" userId="b9b81d00-c81f-41d8-97bc-c5623fa7d951" providerId="ADAL" clId="{4361D065-94E8-2D43-9B9B-D7DC5C5C94C0}" dt="2023-09-18T06:45:59.655" v="23" actId="1035"/>
          <ac:spMkLst>
            <pc:docMk/>
            <pc:sldMk cId="3214457075" sldId="258"/>
            <ac:spMk id="9" creationId="{9F280532-769E-4833-1995-1904A942461E}"/>
          </ac:spMkLst>
        </pc:spChg>
        <pc:spChg chg="add mod">
          <ac:chgData name="Ashwin Brouwer" userId="b9b81d00-c81f-41d8-97bc-c5623fa7d951" providerId="ADAL" clId="{4361D065-94E8-2D43-9B9B-D7DC5C5C94C0}" dt="2023-09-18T06:45:59.655" v="23" actId="1035"/>
          <ac:spMkLst>
            <pc:docMk/>
            <pc:sldMk cId="3214457075" sldId="258"/>
            <ac:spMk id="10" creationId="{C14514C9-5BB3-321B-D03A-15FC559F59FA}"/>
          </ac:spMkLst>
        </pc:spChg>
        <pc:spChg chg="add mod">
          <ac:chgData name="Ashwin Brouwer" userId="b9b81d00-c81f-41d8-97bc-c5623fa7d951" providerId="ADAL" clId="{4361D065-94E8-2D43-9B9B-D7DC5C5C94C0}" dt="2023-09-18T06:46:29.467" v="41" actId="207"/>
          <ac:spMkLst>
            <pc:docMk/>
            <pc:sldMk cId="3214457075" sldId="258"/>
            <ac:spMk id="11" creationId="{20B4CEB2-25FC-F36B-1766-4C1D4844CF29}"/>
          </ac:spMkLst>
        </pc:spChg>
        <pc:spChg chg="add mod">
          <ac:chgData name="Ashwin Brouwer" userId="b9b81d00-c81f-41d8-97bc-c5623fa7d951" providerId="ADAL" clId="{4361D065-94E8-2D43-9B9B-D7DC5C5C94C0}" dt="2023-09-18T06:46:29.467" v="41" actId="207"/>
          <ac:spMkLst>
            <pc:docMk/>
            <pc:sldMk cId="3214457075" sldId="258"/>
            <ac:spMk id="12" creationId="{142CF6C7-FD63-EA94-AC7F-9E09B56A41BE}"/>
          </ac:spMkLst>
        </pc:spChg>
        <pc:spChg chg="add mod">
          <ac:chgData name="Ashwin Brouwer" userId="b9b81d00-c81f-41d8-97bc-c5623fa7d951" providerId="ADAL" clId="{4361D065-94E8-2D43-9B9B-D7DC5C5C94C0}" dt="2023-09-18T06:46:29.467" v="41" actId="207"/>
          <ac:spMkLst>
            <pc:docMk/>
            <pc:sldMk cId="3214457075" sldId="258"/>
            <ac:spMk id="13" creationId="{E3DA2F08-D2F6-E66E-359B-BE178BF3ACF6}"/>
          </ac:spMkLst>
        </pc:spChg>
        <pc:spChg chg="add mod">
          <ac:chgData name="Ashwin Brouwer" userId="b9b81d00-c81f-41d8-97bc-c5623fa7d951" providerId="ADAL" clId="{4361D065-94E8-2D43-9B9B-D7DC5C5C94C0}" dt="2023-09-18T06:46:29.467" v="41" actId="207"/>
          <ac:spMkLst>
            <pc:docMk/>
            <pc:sldMk cId="3214457075" sldId="258"/>
            <ac:spMk id="14" creationId="{E4FA765D-820B-C7BC-402E-BE22437F8057}"/>
          </ac:spMkLst>
        </pc:spChg>
        <pc:spChg chg="add mod">
          <ac:chgData name="Ashwin Brouwer" userId="b9b81d00-c81f-41d8-97bc-c5623fa7d951" providerId="ADAL" clId="{4361D065-94E8-2D43-9B9B-D7DC5C5C94C0}" dt="2023-09-18T06:46:29.467" v="41" actId="207"/>
          <ac:spMkLst>
            <pc:docMk/>
            <pc:sldMk cId="3214457075" sldId="258"/>
            <ac:spMk id="15" creationId="{B991DA0E-CA30-0991-1351-403ED43EE8C5}"/>
          </ac:spMkLst>
        </pc:spChg>
        <pc:spChg chg="add mod">
          <ac:chgData name="Ashwin Brouwer" userId="b9b81d00-c81f-41d8-97bc-c5623fa7d951" providerId="ADAL" clId="{4361D065-94E8-2D43-9B9B-D7DC5C5C94C0}" dt="2023-09-18T06:46:54.169" v="43" actId="207"/>
          <ac:spMkLst>
            <pc:docMk/>
            <pc:sldMk cId="3214457075" sldId="258"/>
            <ac:spMk id="16" creationId="{CB5EB628-EC7A-764D-65E8-6F75E85DD902}"/>
          </ac:spMkLst>
        </pc:spChg>
        <pc:spChg chg="add mod">
          <ac:chgData name="Ashwin Brouwer" userId="b9b81d00-c81f-41d8-97bc-c5623fa7d951" providerId="ADAL" clId="{4361D065-94E8-2D43-9B9B-D7DC5C5C94C0}" dt="2023-09-18T06:46:54.169" v="43" actId="207"/>
          <ac:spMkLst>
            <pc:docMk/>
            <pc:sldMk cId="3214457075" sldId="258"/>
            <ac:spMk id="17" creationId="{2CEB6EEA-ECC2-A276-F2DC-EEBA8BA396F2}"/>
          </ac:spMkLst>
        </pc:spChg>
        <pc:spChg chg="add mod">
          <ac:chgData name="Ashwin Brouwer" userId="b9b81d00-c81f-41d8-97bc-c5623fa7d951" providerId="ADAL" clId="{4361D065-94E8-2D43-9B9B-D7DC5C5C94C0}" dt="2023-09-18T06:46:54.169" v="43" actId="207"/>
          <ac:spMkLst>
            <pc:docMk/>
            <pc:sldMk cId="3214457075" sldId="258"/>
            <ac:spMk id="18" creationId="{8D850E12-C1B4-69EE-BDC9-717A2BF89286}"/>
          </ac:spMkLst>
        </pc:spChg>
        <pc:spChg chg="add mod">
          <ac:chgData name="Ashwin Brouwer" userId="b9b81d00-c81f-41d8-97bc-c5623fa7d951" providerId="ADAL" clId="{4361D065-94E8-2D43-9B9B-D7DC5C5C94C0}" dt="2023-09-18T06:46:54.169" v="43" actId="207"/>
          <ac:spMkLst>
            <pc:docMk/>
            <pc:sldMk cId="3214457075" sldId="258"/>
            <ac:spMk id="19" creationId="{B147276F-31FB-F44E-2C5C-8250853AEF29}"/>
          </ac:spMkLst>
        </pc:spChg>
        <pc:spChg chg="add mod">
          <ac:chgData name="Ashwin Brouwer" userId="b9b81d00-c81f-41d8-97bc-c5623fa7d951" providerId="ADAL" clId="{4361D065-94E8-2D43-9B9B-D7DC5C5C94C0}" dt="2023-09-18T06:46:54.169" v="43" actId="207"/>
          <ac:spMkLst>
            <pc:docMk/>
            <pc:sldMk cId="3214457075" sldId="258"/>
            <ac:spMk id="20" creationId="{228ED41F-F097-3700-1997-8A5E3468AE8B}"/>
          </ac:spMkLst>
        </pc:spChg>
        <pc:spChg chg="add mod">
          <ac:chgData name="Ashwin Brouwer" userId="b9b81d00-c81f-41d8-97bc-c5623fa7d951" providerId="ADAL" clId="{4361D065-94E8-2D43-9B9B-D7DC5C5C94C0}" dt="2023-09-18T06:46:54.169" v="43" actId="207"/>
          <ac:spMkLst>
            <pc:docMk/>
            <pc:sldMk cId="3214457075" sldId="258"/>
            <ac:spMk id="21" creationId="{2BDFCC82-0328-5A0E-E249-FE8F827459E9}"/>
          </ac:spMkLst>
        </pc:spChg>
        <pc:spChg chg="del">
          <ac:chgData name="Ashwin Brouwer" userId="b9b81d00-c81f-41d8-97bc-c5623fa7d951" providerId="ADAL" clId="{4361D065-94E8-2D43-9B9B-D7DC5C5C94C0}" dt="2023-09-29T05:48:51.044" v="45" actId="478"/>
          <ac:spMkLst>
            <pc:docMk/>
            <pc:sldMk cId="3214457075" sldId="258"/>
            <ac:spMk id="24" creationId="{87BBA62D-6EE0-B943-F448-FCDEB8FD1586}"/>
          </ac:spMkLst>
        </pc:spChg>
        <pc:spChg chg="add mod">
          <ac:chgData name="Ashwin Brouwer" userId="b9b81d00-c81f-41d8-97bc-c5623fa7d951" providerId="ADAL" clId="{4361D065-94E8-2D43-9B9B-D7DC5C5C94C0}" dt="2023-10-04T07:06:04.188" v="130" actId="1076"/>
          <ac:spMkLst>
            <pc:docMk/>
            <pc:sldMk cId="3214457075" sldId="258"/>
            <ac:spMk id="24" creationId="{A19DF23B-7B99-DBF9-19C9-92F34026852A}"/>
          </ac:spMkLst>
        </pc:spChg>
        <pc:spChg chg="del">
          <ac:chgData name="Ashwin Brouwer" userId="b9b81d00-c81f-41d8-97bc-c5623fa7d951" providerId="ADAL" clId="{4361D065-94E8-2D43-9B9B-D7DC5C5C94C0}" dt="2023-09-29T05:48:51.044" v="45" actId="478"/>
          <ac:spMkLst>
            <pc:docMk/>
            <pc:sldMk cId="3214457075" sldId="258"/>
            <ac:spMk id="25" creationId="{6FB0723C-EE6C-17AC-79CC-7D70BC3EBCE2}"/>
          </ac:spMkLst>
        </pc:spChg>
        <pc:spChg chg="add mod">
          <ac:chgData name="Ashwin Brouwer" userId="b9b81d00-c81f-41d8-97bc-c5623fa7d951" providerId="ADAL" clId="{4361D065-94E8-2D43-9B9B-D7DC5C5C94C0}" dt="2023-10-04T07:06:21.579" v="148" actId="1076"/>
          <ac:spMkLst>
            <pc:docMk/>
            <pc:sldMk cId="3214457075" sldId="258"/>
            <ac:spMk id="25" creationId="{BD185C19-1AE6-435F-5701-E5CD77556B58}"/>
          </ac:spMkLst>
        </pc:spChg>
        <pc:spChg chg="del">
          <ac:chgData name="Ashwin Brouwer" userId="b9b81d00-c81f-41d8-97bc-c5623fa7d951" providerId="ADAL" clId="{4361D065-94E8-2D43-9B9B-D7DC5C5C94C0}" dt="2023-09-29T05:48:51.044" v="45" actId="478"/>
          <ac:spMkLst>
            <pc:docMk/>
            <pc:sldMk cId="3214457075" sldId="258"/>
            <ac:spMk id="26" creationId="{50DF04D9-3706-E99C-BA10-840C16ECD8B9}"/>
          </ac:spMkLst>
        </pc:spChg>
        <pc:spChg chg="add mod">
          <ac:chgData name="Ashwin Brouwer" userId="b9b81d00-c81f-41d8-97bc-c5623fa7d951" providerId="ADAL" clId="{4361D065-94E8-2D43-9B9B-D7DC5C5C94C0}" dt="2023-10-04T07:06:34.286" v="165" actId="20577"/>
          <ac:spMkLst>
            <pc:docMk/>
            <pc:sldMk cId="3214457075" sldId="258"/>
            <ac:spMk id="26" creationId="{65914325-78CF-DBD4-39D8-58D1B5B47004}"/>
          </ac:spMkLst>
        </pc:spChg>
        <pc:spChg chg="del">
          <ac:chgData name="Ashwin Brouwer" userId="b9b81d00-c81f-41d8-97bc-c5623fa7d951" providerId="ADAL" clId="{4361D065-94E8-2D43-9B9B-D7DC5C5C94C0}" dt="2023-09-29T05:48:51.044" v="45" actId="478"/>
          <ac:spMkLst>
            <pc:docMk/>
            <pc:sldMk cId="3214457075" sldId="258"/>
            <ac:spMk id="27" creationId="{72757A71-B702-11C2-10DF-9C79D43BCF9F}"/>
          </ac:spMkLst>
        </pc:spChg>
      </pc:sldChg>
      <pc:sldChg chg="add del">
        <pc:chgData name="Ashwin Brouwer" userId="b9b81d00-c81f-41d8-97bc-c5623fa7d951" providerId="ADAL" clId="{4361D065-94E8-2D43-9B9B-D7DC5C5C94C0}" dt="2023-09-29T05:49:34.164" v="47" actId="2696"/>
        <pc:sldMkLst>
          <pc:docMk/>
          <pc:sldMk cId="314749340" sldId="259"/>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A20E6B-A89F-4566-B8D9-B6930A282A5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8B1772C-0469-4C02-AEF2-0CECCF54C54C}">
      <dgm:prSet/>
      <dgm:spPr/>
      <dgm:t>
        <a:bodyPr/>
        <a:lstStyle/>
        <a:p>
          <a:pPr>
            <a:lnSpc>
              <a:spcPct val="100000"/>
            </a:lnSpc>
          </a:pPr>
          <a:r>
            <a:rPr lang="nl-NL">
              <a:latin typeface="General Sans" panose="020B0604020202020204" charset="0"/>
            </a:rPr>
            <a:t>Stip op de horizon: </a:t>
          </a:r>
          <a:endParaRPr lang="en-US">
            <a:latin typeface="General Sans" panose="020B0604020202020204" charset="0"/>
          </a:endParaRPr>
        </a:p>
      </dgm:t>
    </dgm:pt>
    <dgm:pt modelId="{DA75864B-3E52-436A-9217-1D0582772F62}" type="parTrans" cxnId="{535C38BF-83FC-4A77-8A05-7714D971DB07}">
      <dgm:prSet/>
      <dgm:spPr/>
      <dgm:t>
        <a:bodyPr/>
        <a:lstStyle/>
        <a:p>
          <a:endParaRPr lang="en-US"/>
        </a:p>
      </dgm:t>
    </dgm:pt>
    <dgm:pt modelId="{BDF4E0F9-3311-469B-8B35-62CD554F3109}" type="sibTrans" cxnId="{535C38BF-83FC-4A77-8A05-7714D971DB07}">
      <dgm:prSet/>
      <dgm:spPr/>
      <dgm:t>
        <a:bodyPr/>
        <a:lstStyle/>
        <a:p>
          <a:endParaRPr lang="en-US"/>
        </a:p>
      </dgm:t>
    </dgm:pt>
    <dgm:pt modelId="{CF0C5D73-8908-43BA-BCD8-CE30C659A904}">
      <dgm:prSet/>
      <dgm:spPr/>
      <dgm:t>
        <a:bodyPr/>
        <a:lstStyle/>
        <a:p>
          <a:pPr>
            <a:lnSpc>
              <a:spcPct val="100000"/>
            </a:lnSpc>
          </a:pPr>
          <a:r>
            <a:rPr lang="nl-NL">
              <a:latin typeface="General Sans" panose="020B0604020202020204" charset="0"/>
            </a:rPr>
            <a:t>In de sector delen we een collectieve verantwoordelijkheid voor de </a:t>
          </a:r>
          <a:r>
            <a:rPr lang="nl-NL" b="1">
              <a:latin typeface="General Sans" panose="020B0604020202020204" charset="0"/>
            </a:rPr>
            <a:t>organisatie</a:t>
          </a:r>
          <a:r>
            <a:rPr lang="nl-NL">
              <a:latin typeface="General Sans" panose="020B0604020202020204" charset="0"/>
            </a:rPr>
            <a:t> van het onderwijs,</a:t>
          </a:r>
          <a:endParaRPr lang="en-US">
            <a:latin typeface="General Sans" panose="020B0604020202020204" charset="0"/>
          </a:endParaRPr>
        </a:p>
      </dgm:t>
    </dgm:pt>
    <dgm:pt modelId="{2D53C185-03F6-45F8-90F0-AA068BB1C319}" type="parTrans" cxnId="{868D8C46-87F8-4AD7-8F64-62E96DE72BAC}">
      <dgm:prSet/>
      <dgm:spPr/>
      <dgm:t>
        <a:bodyPr/>
        <a:lstStyle/>
        <a:p>
          <a:endParaRPr lang="en-US"/>
        </a:p>
      </dgm:t>
    </dgm:pt>
    <dgm:pt modelId="{28E08601-BB4B-4CAE-9CA1-64190C15DB1E}" type="sibTrans" cxnId="{868D8C46-87F8-4AD7-8F64-62E96DE72BAC}">
      <dgm:prSet/>
      <dgm:spPr/>
      <dgm:t>
        <a:bodyPr/>
        <a:lstStyle/>
        <a:p>
          <a:endParaRPr lang="en-US"/>
        </a:p>
      </dgm:t>
    </dgm:pt>
    <dgm:pt modelId="{5B234044-A116-4B32-82BF-7EB454019D4C}">
      <dgm:prSet/>
      <dgm:spPr/>
      <dgm:t>
        <a:bodyPr/>
        <a:lstStyle/>
        <a:p>
          <a:pPr>
            <a:lnSpc>
              <a:spcPct val="100000"/>
            </a:lnSpc>
          </a:pPr>
          <a:r>
            <a:rPr lang="nl-NL">
              <a:latin typeface="General Sans" panose="020B0604020202020204" charset="0"/>
            </a:rPr>
            <a:t>zodat de individuele instelling in staat is de </a:t>
          </a:r>
          <a:r>
            <a:rPr lang="nl-NL" b="1">
              <a:latin typeface="General Sans" panose="020B0604020202020204" charset="0"/>
            </a:rPr>
            <a:t>inhoud, vorm en kwaliteit </a:t>
          </a:r>
          <a:r>
            <a:rPr lang="nl-NL">
              <a:latin typeface="General Sans" panose="020B0604020202020204" charset="0"/>
            </a:rPr>
            <a:t>van haar onderwijs </a:t>
          </a:r>
          <a:r>
            <a:rPr lang="nl-NL" b="1">
              <a:latin typeface="General Sans" panose="020B0604020202020204" charset="0"/>
            </a:rPr>
            <a:t>blijvend te verbeteren</a:t>
          </a:r>
          <a:endParaRPr lang="en-US">
            <a:latin typeface="General Sans" panose="020B0604020202020204" charset="0"/>
          </a:endParaRPr>
        </a:p>
      </dgm:t>
    </dgm:pt>
    <dgm:pt modelId="{495A85DE-ACC3-41DE-BB88-1AF41131D49B}" type="parTrans" cxnId="{2456FE76-006E-4138-9C52-15BE944F98FC}">
      <dgm:prSet/>
      <dgm:spPr/>
      <dgm:t>
        <a:bodyPr/>
        <a:lstStyle/>
        <a:p>
          <a:endParaRPr lang="en-US"/>
        </a:p>
      </dgm:t>
    </dgm:pt>
    <dgm:pt modelId="{70C435DC-6201-4C4D-82BC-E1433E20FE1E}" type="sibTrans" cxnId="{2456FE76-006E-4138-9C52-15BE944F98FC}">
      <dgm:prSet/>
      <dgm:spPr/>
      <dgm:t>
        <a:bodyPr/>
        <a:lstStyle/>
        <a:p>
          <a:endParaRPr lang="en-US"/>
        </a:p>
      </dgm:t>
    </dgm:pt>
    <dgm:pt modelId="{F3FEED49-1167-164C-A66A-97C84BE3BADD}">
      <dgm:prSet/>
      <dgm:spPr/>
      <dgm:t>
        <a:bodyPr/>
        <a:lstStyle/>
        <a:p>
          <a:pPr>
            <a:lnSpc>
              <a:spcPct val="100000"/>
            </a:lnSpc>
          </a:pPr>
          <a:r>
            <a:rPr lang="en-US" err="1">
              <a:latin typeface="General Sans" panose="020B0604020202020204" charset="0"/>
            </a:rPr>
            <a:t>Voor</a:t>
          </a:r>
          <a:r>
            <a:rPr lang="en-US">
              <a:latin typeface="General Sans" panose="020B0604020202020204" charset="0"/>
            </a:rPr>
            <a:t> de </a:t>
          </a:r>
          <a:r>
            <a:rPr lang="en-US" err="1">
              <a:latin typeface="General Sans" panose="020B0604020202020204" charset="0"/>
            </a:rPr>
            <a:t>ontwikkelingen</a:t>
          </a:r>
          <a:r>
            <a:rPr lang="en-US">
              <a:latin typeface="General Sans" panose="020B0604020202020204" charset="0"/>
            </a:rPr>
            <a:t> in de sector (</a:t>
          </a:r>
          <a:r>
            <a:rPr lang="en-US" err="1">
              <a:latin typeface="General Sans" panose="020B0604020202020204" charset="0"/>
            </a:rPr>
            <a:t>en</a:t>
          </a:r>
          <a:r>
            <a:rPr lang="en-US">
              <a:latin typeface="General Sans" panose="020B0604020202020204" charset="0"/>
            </a:rPr>
            <a:t> </a:t>
          </a:r>
          <a:r>
            <a:rPr lang="en-US" err="1">
              <a:latin typeface="General Sans" panose="020B0604020202020204" charset="0"/>
            </a:rPr>
            <a:t>dus</a:t>
          </a:r>
          <a:r>
            <a:rPr lang="en-US">
              <a:latin typeface="General Sans" panose="020B0604020202020204" charset="0"/>
            </a:rPr>
            <a:t> </a:t>
          </a:r>
          <a:r>
            <a:rPr lang="en-US" err="1">
              <a:latin typeface="General Sans" panose="020B0604020202020204" charset="0"/>
            </a:rPr>
            <a:t>binnen</a:t>
          </a:r>
          <a:r>
            <a:rPr lang="en-US">
              <a:latin typeface="General Sans" panose="020B0604020202020204" charset="0"/>
            </a:rPr>
            <a:t> </a:t>
          </a:r>
          <a:r>
            <a:rPr lang="en-US" err="1">
              <a:latin typeface="General Sans" panose="020B0604020202020204" charset="0"/>
            </a:rPr>
            <a:t>Npuls</a:t>
          </a:r>
          <a:r>
            <a:rPr lang="en-US">
              <a:latin typeface="General Sans" panose="020B0604020202020204" charset="0"/>
            </a:rPr>
            <a:t>) </a:t>
          </a:r>
          <a:r>
            <a:rPr lang="en-US" err="1">
              <a:latin typeface="General Sans" panose="020B0604020202020204" charset="0"/>
            </a:rPr>
            <a:t>stellen</a:t>
          </a:r>
          <a:r>
            <a:rPr lang="en-US">
              <a:latin typeface="General Sans" panose="020B0604020202020204" charset="0"/>
            </a:rPr>
            <a:t> we de </a:t>
          </a:r>
          <a:r>
            <a:rPr lang="en-US" b="1" err="1">
              <a:latin typeface="General Sans" panose="020B0604020202020204" charset="0"/>
            </a:rPr>
            <a:t>lerende</a:t>
          </a:r>
          <a:r>
            <a:rPr lang="en-US">
              <a:latin typeface="General Sans" panose="020B0604020202020204" charset="0"/>
            </a:rPr>
            <a:t> </a:t>
          </a:r>
          <a:r>
            <a:rPr lang="en-US" err="1">
              <a:latin typeface="General Sans" panose="020B0604020202020204" charset="0"/>
            </a:rPr>
            <a:t>en</a:t>
          </a:r>
          <a:r>
            <a:rPr lang="en-US">
              <a:latin typeface="General Sans" panose="020B0604020202020204" charset="0"/>
            </a:rPr>
            <a:t> </a:t>
          </a:r>
          <a:r>
            <a:rPr lang="en-US" err="1">
              <a:latin typeface="General Sans" panose="020B0604020202020204" charset="0"/>
            </a:rPr>
            <a:t>haar</a:t>
          </a:r>
          <a:r>
            <a:rPr lang="en-US">
              <a:latin typeface="General Sans" panose="020B0604020202020204" charset="0"/>
            </a:rPr>
            <a:t>/</a:t>
          </a:r>
          <a:r>
            <a:rPr lang="en-US" err="1">
              <a:latin typeface="General Sans" panose="020B0604020202020204" charset="0"/>
            </a:rPr>
            <a:t>zijn</a:t>
          </a:r>
          <a:r>
            <a:rPr lang="en-US">
              <a:latin typeface="General Sans" panose="020B0604020202020204" charset="0"/>
            </a:rPr>
            <a:t> </a:t>
          </a:r>
          <a:r>
            <a:rPr lang="en-US" b="1" err="1">
              <a:latin typeface="General Sans" panose="020B0604020202020204" charset="0"/>
            </a:rPr>
            <a:t>leerreis</a:t>
          </a:r>
          <a:r>
            <a:rPr lang="en-US">
              <a:latin typeface="General Sans" panose="020B0604020202020204" charset="0"/>
            </a:rPr>
            <a:t> </a:t>
          </a:r>
          <a:r>
            <a:rPr lang="en-US" b="1" err="1">
              <a:latin typeface="General Sans" panose="020B0604020202020204" charset="0"/>
            </a:rPr>
            <a:t>centraal</a:t>
          </a:r>
          <a:endParaRPr lang="en-US">
            <a:latin typeface="General Sans" panose="020B0604020202020204" charset="0"/>
          </a:endParaRPr>
        </a:p>
      </dgm:t>
    </dgm:pt>
    <dgm:pt modelId="{0C049250-906A-824F-B8E3-0FEAF4ED3807}" type="parTrans" cxnId="{A2531F58-E632-EB46-B766-D6450E71C2D5}">
      <dgm:prSet/>
      <dgm:spPr/>
      <dgm:t>
        <a:bodyPr/>
        <a:lstStyle/>
        <a:p>
          <a:endParaRPr lang="nl-NL"/>
        </a:p>
      </dgm:t>
    </dgm:pt>
    <dgm:pt modelId="{125AE699-0B82-AB46-8655-DCA1E29B28ED}" type="sibTrans" cxnId="{A2531F58-E632-EB46-B766-D6450E71C2D5}">
      <dgm:prSet/>
      <dgm:spPr/>
      <dgm:t>
        <a:bodyPr/>
        <a:lstStyle/>
        <a:p>
          <a:endParaRPr lang="nl-NL"/>
        </a:p>
      </dgm:t>
    </dgm:pt>
    <dgm:pt modelId="{3A9EA244-A7D3-4AA8-BD60-C8E5AE7CFF5A}" type="pres">
      <dgm:prSet presAssocID="{7BA20E6B-A89F-4566-B8D9-B6930A282A5E}" presName="root" presStyleCnt="0">
        <dgm:presLayoutVars>
          <dgm:dir/>
          <dgm:resizeHandles val="exact"/>
        </dgm:presLayoutVars>
      </dgm:prSet>
      <dgm:spPr/>
    </dgm:pt>
    <dgm:pt modelId="{61296C28-D175-4AEB-83A0-848881B454C2}" type="pres">
      <dgm:prSet presAssocID="{C8B1772C-0469-4C02-AEF2-0CECCF54C54C}" presName="compNode" presStyleCnt="0"/>
      <dgm:spPr/>
    </dgm:pt>
    <dgm:pt modelId="{8E4747D2-2618-478D-9349-EDDBC5B53A06}" type="pres">
      <dgm:prSet presAssocID="{C8B1772C-0469-4C02-AEF2-0CECCF54C54C}" presName="bgRect" presStyleLbl="bgShp" presStyleIdx="0" presStyleCnt="4" custLinFactNeighborX="12074" custLinFactNeighborY="1121"/>
      <dgm:spPr/>
    </dgm:pt>
    <dgm:pt modelId="{9681ACCB-C92D-42AA-A379-9E8766F92FA9}" type="pres">
      <dgm:prSet presAssocID="{C8B1772C-0469-4C02-AEF2-0CECCF54C54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D0CBCD94-4F56-4382-AF45-D362414BBB0E}" type="pres">
      <dgm:prSet presAssocID="{C8B1772C-0469-4C02-AEF2-0CECCF54C54C}" presName="spaceRect" presStyleCnt="0"/>
      <dgm:spPr/>
    </dgm:pt>
    <dgm:pt modelId="{9E5E8EC2-1A03-431A-9073-9590511D0FA1}" type="pres">
      <dgm:prSet presAssocID="{C8B1772C-0469-4C02-AEF2-0CECCF54C54C}" presName="parTx" presStyleLbl="revTx" presStyleIdx="0" presStyleCnt="4" custScaleY="46194">
        <dgm:presLayoutVars>
          <dgm:chMax val="0"/>
          <dgm:chPref val="0"/>
        </dgm:presLayoutVars>
      </dgm:prSet>
      <dgm:spPr/>
    </dgm:pt>
    <dgm:pt modelId="{675DBD82-DFF3-4A9A-A2D6-546A2191E4AF}" type="pres">
      <dgm:prSet presAssocID="{BDF4E0F9-3311-469B-8B35-62CD554F3109}" presName="sibTrans" presStyleCnt="0"/>
      <dgm:spPr/>
    </dgm:pt>
    <dgm:pt modelId="{D9DA966C-4F71-4165-9E1C-83300FED42D1}" type="pres">
      <dgm:prSet presAssocID="{CF0C5D73-8908-43BA-BCD8-CE30C659A904}" presName="compNode" presStyleCnt="0"/>
      <dgm:spPr/>
    </dgm:pt>
    <dgm:pt modelId="{47FED861-09C9-4D34-A9DF-273D0C979E85}" type="pres">
      <dgm:prSet presAssocID="{CF0C5D73-8908-43BA-BCD8-CE30C659A904}" presName="bgRect" presStyleLbl="bgShp" presStyleIdx="1" presStyleCnt="4"/>
      <dgm:spPr/>
    </dgm:pt>
    <dgm:pt modelId="{6ACAD367-E1AE-4961-BD65-75419EF41C88}" type="pres">
      <dgm:prSet presAssocID="{CF0C5D73-8908-43BA-BCD8-CE30C659A90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rgadering"/>
        </a:ext>
      </dgm:extLst>
    </dgm:pt>
    <dgm:pt modelId="{38C380A0-C72E-452C-BF25-E10FB80B859E}" type="pres">
      <dgm:prSet presAssocID="{CF0C5D73-8908-43BA-BCD8-CE30C659A904}" presName="spaceRect" presStyleCnt="0"/>
      <dgm:spPr/>
    </dgm:pt>
    <dgm:pt modelId="{3A69AB0F-49F0-4560-8A50-8AAAB7189CBF}" type="pres">
      <dgm:prSet presAssocID="{CF0C5D73-8908-43BA-BCD8-CE30C659A904}" presName="parTx" presStyleLbl="revTx" presStyleIdx="1" presStyleCnt="4">
        <dgm:presLayoutVars>
          <dgm:chMax val="0"/>
          <dgm:chPref val="0"/>
        </dgm:presLayoutVars>
      </dgm:prSet>
      <dgm:spPr/>
    </dgm:pt>
    <dgm:pt modelId="{70D7C206-F590-44C5-A186-7BF29E9BEABC}" type="pres">
      <dgm:prSet presAssocID="{28E08601-BB4B-4CAE-9CA1-64190C15DB1E}" presName="sibTrans" presStyleCnt="0"/>
      <dgm:spPr/>
    </dgm:pt>
    <dgm:pt modelId="{BE092CD0-9AAB-434A-8960-F78576ECDA57}" type="pres">
      <dgm:prSet presAssocID="{5B234044-A116-4B32-82BF-7EB454019D4C}" presName="compNode" presStyleCnt="0"/>
      <dgm:spPr/>
    </dgm:pt>
    <dgm:pt modelId="{9F78DB8E-68C8-4D6A-BBA2-77AA902DEC48}" type="pres">
      <dgm:prSet presAssocID="{5B234044-A116-4B32-82BF-7EB454019D4C}" presName="bgRect" presStyleLbl="bgShp" presStyleIdx="2" presStyleCnt="4"/>
      <dgm:spPr/>
    </dgm:pt>
    <dgm:pt modelId="{717EB79C-1628-4F77-9247-D8AEA030307A}" type="pres">
      <dgm:prSet presAssocID="{5B234044-A116-4B32-82BF-7EB454019D4C}"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chool met effen opvulling"/>
        </a:ext>
      </dgm:extLst>
    </dgm:pt>
    <dgm:pt modelId="{D0B02D67-D84D-4077-8D5A-69E1E095FAF0}" type="pres">
      <dgm:prSet presAssocID="{5B234044-A116-4B32-82BF-7EB454019D4C}" presName="spaceRect" presStyleCnt="0"/>
      <dgm:spPr/>
    </dgm:pt>
    <dgm:pt modelId="{113792EA-3795-482B-9EB1-A680C671BEFE}" type="pres">
      <dgm:prSet presAssocID="{5B234044-A116-4B32-82BF-7EB454019D4C}" presName="parTx" presStyleLbl="revTx" presStyleIdx="2" presStyleCnt="4">
        <dgm:presLayoutVars>
          <dgm:chMax val="0"/>
          <dgm:chPref val="0"/>
        </dgm:presLayoutVars>
      </dgm:prSet>
      <dgm:spPr/>
    </dgm:pt>
    <dgm:pt modelId="{A2CB8C1D-6F23-C246-9884-4EB64955C869}" type="pres">
      <dgm:prSet presAssocID="{70C435DC-6201-4C4D-82BC-E1433E20FE1E}" presName="sibTrans" presStyleCnt="0"/>
      <dgm:spPr/>
    </dgm:pt>
    <dgm:pt modelId="{9141C098-5A59-4B46-A731-90D31308F893}" type="pres">
      <dgm:prSet presAssocID="{F3FEED49-1167-164C-A66A-97C84BE3BADD}" presName="compNode" presStyleCnt="0"/>
      <dgm:spPr/>
    </dgm:pt>
    <dgm:pt modelId="{142E7097-3DC7-EA47-9E08-67113E23F346}" type="pres">
      <dgm:prSet presAssocID="{F3FEED49-1167-164C-A66A-97C84BE3BADD}" presName="bgRect" presStyleLbl="bgShp" presStyleIdx="3" presStyleCnt="4"/>
      <dgm:spPr/>
    </dgm:pt>
    <dgm:pt modelId="{96D92DE4-90A4-2D4A-B95E-103B9BCB6CA0}" type="pres">
      <dgm:prSet presAssocID="{F3FEED49-1167-164C-A66A-97C84BE3BADD}"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Vrouwelijke docent silhouet"/>
        </a:ext>
      </dgm:extLst>
    </dgm:pt>
    <dgm:pt modelId="{35E5574D-E5CB-D242-9021-81DEC0E7BC09}" type="pres">
      <dgm:prSet presAssocID="{F3FEED49-1167-164C-A66A-97C84BE3BADD}" presName="spaceRect" presStyleCnt="0"/>
      <dgm:spPr/>
    </dgm:pt>
    <dgm:pt modelId="{7EB7D2C9-7F80-674E-A435-A563C99A7333}" type="pres">
      <dgm:prSet presAssocID="{F3FEED49-1167-164C-A66A-97C84BE3BADD}" presName="parTx" presStyleLbl="revTx" presStyleIdx="3" presStyleCnt="4">
        <dgm:presLayoutVars>
          <dgm:chMax val="0"/>
          <dgm:chPref val="0"/>
        </dgm:presLayoutVars>
      </dgm:prSet>
      <dgm:spPr/>
    </dgm:pt>
  </dgm:ptLst>
  <dgm:cxnLst>
    <dgm:cxn modelId="{AC191B1B-7C3E-4860-BD0D-993EBEFDB010}" type="presOf" srcId="{5B234044-A116-4B32-82BF-7EB454019D4C}" destId="{113792EA-3795-482B-9EB1-A680C671BEFE}" srcOrd="0" destOrd="0" presId="urn:microsoft.com/office/officeart/2018/2/layout/IconVerticalSolidList"/>
    <dgm:cxn modelId="{7AFD033A-F02E-4DE5-8BB1-4B34A9203EA1}" type="presOf" srcId="{CF0C5D73-8908-43BA-BCD8-CE30C659A904}" destId="{3A69AB0F-49F0-4560-8A50-8AAAB7189CBF}" srcOrd="0" destOrd="0" presId="urn:microsoft.com/office/officeart/2018/2/layout/IconVerticalSolidList"/>
    <dgm:cxn modelId="{868D8C46-87F8-4AD7-8F64-62E96DE72BAC}" srcId="{7BA20E6B-A89F-4566-B8D9-B6930A282A5E}" destId="{CF0C5D73-8908-43BA-BCD8-CE30C659A904}" srcOrd="1" destOrd="0" parTransId="{2D53C185-03F6-45F8-90F0-AA068BB1C319}" sibTransId="{28E08601-BB4B-4CAE-9CA1-64190C15DB1E}"/>
    <dgm:cxn modelId="{A2531F58-E632-EB46-B766-D6450E71C2D5}" srcId="{7BA20E6B-A89F-4566-B8D9-B6930A282A5E}" destId="{F3FEED49-1167-164C-A66A-97C84BE3BADD}" srcOrd="3" destOrd="0" parTransId="{0C049250-906A-824F-B8E3-0FEAF4ED3807}" sibTransId="{125AE699-0B82-AB46-8655-DCA1E29B28ED}"/>
    <dgm:cxn modelId="{2456FE76-006E-4138-9C52-15BE944F98FC}" srcId="{7BA20E6B-A89F-4566-B8D9-B6930A282A5E}" destId="{5B234044-A116-4B32-82BF-7EB454019D4C}" srcOrd="2" destOrd="0" parTransId="{495A85DE-ACC3-41DE-BB88-1AF41131D49B}" sibTransId="{70C435DC-6201-4C4D-82BC-E1433E20FE1E}"/>
    <dgm:cxn modelId="{626776B9-A067-3048-A54A-C739B318C48E}" type="presOf" srcId="{F3FEED49-1167-164C-A66A-97C84BE3BADD}" destId="{7EB7D2C9-7F80-674E-A435-A563C99A7333}" srcOrd="0" destOrd="0" presId="urn:microsoft.com/office/officeart/2018/2/layout/IconVerticalSolidList"/>
    <dgm:cxn modelId="{535C38BF-83FC-4A77-8A05-7714D971DB07}" srcId="{7BA20E6B-A89F-4566-B8D9-B6930A282A5E}" destId="{C8B1772C-0469-4C02-AEF2-0CECCF54C54C}" srcOrd="0" destOrd="0" parTransId="{DA75864B-3E52-436A-9217-1D0582772F62}" sibTransId="{BDF4E0F9-3311-469B-8B35-62CD554F3109}"/>
    <dgm:cxn modelId="{8FCF95D9-5CE2-4D36-A6F4-CCAC5D32EC3F}" type="presOf" srcId="{C8B1772C-0469-4C02-AEF2-0CECCF54C54C}" destId="{9E5E8EC2-1A03-431A-9073-9590511D0FA1}" srcOrd="0" destOrd="0" presId="urn:microsoft.com/office/officeart/2018/2/layout/IconVerticalSolidList"/>
    <dgm:cxn modelId="{76AC5FF3-4E8F-4CDF-B900-9BD75FDFD197}" type="presOf" srcId="{7BA20E6B-A89F-4566-B8D9-B6930A282A5E}" destId="{3A9EA244-A7D3-4AA8-BD60-C8E5AE7CFF5A}" srcOrd="0" destOrd="0" presId="urn:microsoft.com/office/officeart/2018/2/layout/IconVerticalSolidList"/>
    <dgm:cxn modelId="{8148E11D-3F21-4B46-AC77-6BC8DD9DAA20}" type="presParOf" srcId="{3A9EA244-A7D3-4AA8-BD60-C8E5AE7CFF5A}" destId="{61296C28-D175-4AEB-83A0-848881B454C2}" srcOrd="0" destOrd="0" presId="urn:microsoft.com/office/officeart/2018/2/layout/IconVerticalSolidList"/>
    <dgm:cxn modelId="{23130B2E-243C-46E5-98EF-CB08BB351D54}" type="presParOf" srcId="{61296C28-D175-4AEB-83A0-848881B454C2}" destId="{8E4747D2-2618-478D-9349-EDDBC5B53A06}" srcOrd="0" destOrd="0" presId="urn:microsoft.com/office/officeart/2018/2/layout/IconVerticalSolidList"/>
    <dgm:cxn modelId="{CB45AC7A-B99B-4B5F-AB97-196DE765B1CA}" type="presParOf" srcId="{61296C28-D175-4AEB-83A0-848881B454C2}" destId="{9681ACCB-C92D-42AA-A379-9E8766F92FA9}" srcOrd="1" destOrd="0" presId="urn:microsoft.com/office/officeart/2018/2/layout/IconVerticalSolidList"/>
    <dgm:cxn modelId="{82BCA5A7-2AA7-4D80-AC6A-6FCEA9C18C76}" type="presParOf" srcId="{61296C28-D175-4AEB-83A0-848881B454C2}" destId="{D0CBCD94-4F56-4382-AF45-D362414BBB0E}" srcOrd="2" destOrd="0" presId="urn:microsoft.com/office/officeart/2018/2/layout/IconVerticalSolidList"/>
    <dgm:cxn modelId="{C704E795-E72D-44D8-A7C1-82CB998E3669}" type="presParOf" srcId="{61296C28-D175-4AEB-83A0-848881B454C2}" destId="{9E5E8EC2-1A03-431A-9073-9590511D0FA1}" srcOrd="3" destOrd="0" presId="urn:microsoft.com/office/officeart/2018/2/layout/IconVerticalSolidList"/>
    <dgm:cxn modelId="{BE23FCCC-9B4D-490C-AFB1-F24ACA922666}" type="presParOf" srcId="{3A9EA244-A7D3-4AA8-BD60-C8E5AE7CFF5A}" destId="{675DBD82-DFF3-4A9A-A2D6-546A2191E4AF}" srcOrd="1" destOrd="0" presId="urn:microsoft.com/office/officeart/2018/2/layout/IconVerticalSolidList"/>
    <dgm:cxn modelId="{254559D1-E14B-4277-8E12-52062B947B2C}" type="presParOf" srcId="{3A9EA244-A7D3-4AA8-BD60-C8E5AE7CFF5A}" destId="{D9DA966C-4F71-4165-9E1C-83300FED42D1}" srcOrd="2" destOrd="0" presId="urn:microsoft.com/office/officeart/2018/2/layout/IconVerticalSolidList"/>
    <dgm:cxn modelId="{9771B0F1-221A-4F1A-B805-1B307FB1C08C}" type="presParOf" srcId="{D9DA966C-4F71-4165-9E1C-83300FED42D1}" destId="{47FED861-09C9-4D34-A9DF-273D0C979E85}" srcOrd="0" destOrd="0" presId="urn:microsoft.com/office/officeart/2018/2/layout/IconVerticalSolidList"/>
    <dgm:cxn modelId="{8CAA60F7-06F3-4268-896A-FA5ED93D45C3}" type="presParOf" srcId="{D9DA966C-4F71-4165-9E1C-83300FED42D1}" destId="{6ACAD367-E1AE-4961-BD65-75419EF41C88}" srcOrd="1" destOrd="0" presId="urn:microsoft.com/office/officeart/2018/2/layout/IconVerticalSolidList"/>
    <dgm:cxn modelId="{6B3018CD-57DA-4258-859C-C0111772ED93}" type="presParOf" srcId="{D9DA966C-4F71-4165-9E1C-83300FED42D1}" destId="{38C380A0-C72E-452C-BF25-E10FB80B859E}" srcOrd="2" destOrd="0" presId="urn:microsoft.com/office/officeart/2018/2/layout/IconVerticalSolidList"/>
    <dgm:cxn modelId="{E7D35140-6477-4E2C-9718-E064488EE1B2}" type="presParOf" srcId="{D9DA966C-4F71-4165-9E1C-83300FED42D1}" destId="{3A69AB0F-49F0-4560-8A50-8AAAB7189CBF}" srcOrd="3" destOrd="0" presId="urn:microsoft.com/office/officeart/2018/2/layout/IconVerticalSolidList"/>
    <dgm:cxn modelId="{75B97196-0705-42A7-AD4A-C7DF31E814DC}" type="presParOf" srcId="{3A9EA244-A7D3-4AA8-BD60-C8E5AE7CFF5A}" destId="{70D7C206-F590-44C5-A186-7BF29E9BEABC}" srcOrd="3" destOrd="0" presId="urn:microsoft.com/office/officeart/2018/2/layout/IconVerticalSolidList"/>
    <dgm:cxn modelId="{25AB0983-4BFF-4FB8-AB99-FEED73FF35DD}" type="presParOf" srcId="{3A9EA244-A7D3-4AA8-BD60-C8E5AE7CFF5A}" destId="{BE092CD0-9AAB-434A-8960-F78576ECDA57}" srcOrd="4" destOrd="0" presId="urn:microsoft.com/office/officeart/2018/2/layout/IconVerticalSolidList"/>
    <dgm:cxn modelId="{EC1B2C17-4749-4FC1-9E02-930488D898FC}" type="presParOf" srcId="{BE092CD0-9AAB-434A-8960-F78576ECDA57}" destId="{9F78DB8E-68C8-4D6A-BBA2-77AA902DEC48}" srcOrd="0" destOrd="0" presId="urn:microsoft.com/office/officeart/2018/2/layout/IconVerticalSolidList"/>
    <dgm:cxn modelId="{26DCBE0E-0A7E-4F65-80C1-9E4BA782A40D}" type="presParOf" srcId="{BE092CD0-9AAB-434A-8960-F78576ECDA57}" destId="{717EB79C-1628-4F77-9247-D8AEA030307A}" srcOrd="1" destOrd="0" presId="urn:microsoft.com/office/officeart/2018/2/layout/IconVerticalSolidList"/>
    <dgm:cxn modelId="{508244FB-40DE-490F-B4C2-32CFF82D0698}" type="presParOf" srcId="{BE092CD0-9AAB-434A-8960-F78576ECDA57}" destId="{D0B02D67-D84D-4077-8D5A-69E1E095FAF0}" srcOrd="2" destOrd="0" presId="urn:microsoft.com/office/officeart/2018/2/layout/IconVerticalSolidList"/>
    <dgm:cxn modelId="{BC2172BF-A2EA-4345-BD2D-5F2462F2400C}" type="presParOf" srcId="{BE092CD0-9AAB-434A-8960-F78576ECDA57}" destId="{113792EA-3795-482B-9EB1-A680C671BEFE}" srcOrd="3" destOrd="0" presId="urn:microsoft.com/office/officeart/2018/2/layout/IconVerticalSolidList"/>
    <dgm:cxn modelId="{62C70EE0-FD88-3543-AAAF-7E3B56F81925}" type="presParOf" srcId="{3A9EA244-A7D3-4AA8-BD60-C8E5AE7CFF5A}" destId="{A2CB8C1D-6F23-C246-9884-4EB64955C869}" srcOrd="5" destOrd="0" presId="urn:microsoft.com/office/officeart/2018/2/layout/IconVerticalSolidList"/>
    <dgm:cxn modelId="{F4949000-68A7-B242-B6AF-753AFB67EA43}" type="presParOf" srcId="{3A9EA244-A7D3-4AA8-BD60-C8E5AE7CFF5A}" destId="{9141C098-5A59-4B46-A731-90D31308F893}" srcOrd="6" destOrd="0" presId="urn:microsoft.com/office/officeart/2018/2/layout/IconVerticalSolidList"/>
    <dgm:cxn modelId="{223E8EBD-633F-A546-B2FC-A9FD7A1DA79D}" type="presParOf" srcId="{9141C098-5A59-4B46-A731-90D31308F893}" destId="{142E7097-3DC7-EA47-9E08-67113E23F346}" srcOrd="0" destOrd="0" presId="urn:microsoft.com/office/officeart/2018/2/layout/IconVerticalSolidList"/>
    <dgm:cxn modelId="{8CF99CCF-28C7-0E41-BD57-CE9A4CA5DB86}" type="presParOf" srcId="{9141C098-5A59-4B46-A731-90D31308F893}" destId="{96D92DE4-90A4-2D4A-B95E-103B9BCB6CA0}" srcOrd="1" destOrd="0" presId="urn:microsoft.com/office/officeart/2018/2/layout/IconVerticalSolidList"/>
    <dgm:cxn modelId="{57E55DA9-1B24-8848-9E92-08797DE9501D}" type="presParOf" srcId="{9141C098-5A59-4B46-A731-90D31308F893}" destId="{35E5574D-E5CB-D242-9021-81DEC0E7BC09}" srcOrd="2" destOrd="0" presId="urn:microsoft.com/office/officeart/2018/2/layout/IconVerticalSolidList"/>
    <dgm:cxn modelId="{287A973D-C101-C343-967E-1657976302A9}" type="presParOf" srcId="{9141C098-5A59-4B46-A731-90D31308F893}" destId="{7EB7D2C9-7F80-674E-A435-A563C99A733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747D2-2618-478D-9349-EDDBC5B53A06}">
      <dsp:nvSpPr>
        <dsp:cNvPr id="0" name=""/>
        <dsp:cNvSpPr/>
      </dsp:nvSpPr>
      <dsp:spPr>
        <a:xfrm>
          <a:off x="0" y="13362"/>
          <a:ext cx="5765387" cy="10136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81ACCB-C92D-42AA-A379-9E8766F92FA9}">
      <dsp:nvSpPr>
        <dsp:cNvPr id="0" name=""/>
        <dsp:cNvSpPr/>
      </dsp:nvSpPr>
      <dsp:spPr>
        <a:xfrm>
          <a:off x="306626" y="230069"/>
          <a:ext cx="557502" cy="5575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5E8EC2-1A03-431A-9073-9590511D0FA1}">
      <dsp:nvSpPr>
        <dsp:cNvPr id="0" name=""/>
        <dsp:cNvSpPr/>
      </dsp:nvSpPr>
      <dsp:spPr>
        <a:xfrm>
          <a:off x="1170755" y="274699"/>
          <a:ext cx="4594631" cy="468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77" tIns="107277" rIns="107277" bIns="107277" numCol="1" spcCol="1270" anchor="ctr" anchorCtr="0">
          <a:noAutofit/>
        </a:bodyPr>
        <a:lstStyle/>
        <a:p>
          <a:pPr marL="0" lvl="0" indent="0" algn="l" defTabSz="622300">
            <a:lnSpc>
              <a:spcPct val="100000"/>
            </a:lnSpc>
            <a:spcBef>
              <a:spcPct val="0"/>
            </a:spcBef>
            <a:spcAft>
              <a:spcPct val="35000"/>
            </a:spcAft>
            <a:buNone/>
          </a:pPr>
          <a:r>
            <a:rPr lang="nl-NL" sz="1400" kern="1200">
              <a:latin typeface="General Sans" panose="020B0604020202020204" charset="0"/>
            </a:rPr>
            <a:t>Stip op de horizon: </a:t>
          </a:r>
          <a:endParaRPr lang="en-US" sz="1400" kern="1200">
            <a:latin typeface="General Sans" panose="020B0604020202020204" charset="0"/>
          </a:endParaRPr>
        </a:p>
      </dsp:txBody>
      <dsp:txXfrm>
        <a:off x="1170755" y="274699"/>
        <a:ext cx="4594631" cy="468241"/>
      </dsp:txXfrm>
    </dsp:sp>
    <dsp:sp modelId="{47FED861-09C9-4D34-A9DF-273D0C979E85}">
      <dsp:nvSpPr>
        <dsp:cNvPr id="0" name=""/>
        <dsp:cNvSpPr/>
      </dsp:nvSpPr>
      <dsp:spPr>
        <a:xfrm>
          <a:off x="0" y="1269051"/>
          <a:ext cx="5765387" cy="10136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CAD367-E1AE-4961-BD65-75419EF41C88}">
      <dsp:nvSpPr>
        <dsp:cNvPr id="0" name=""/>
        <dsp:cNvSpPr/>
      </dsp:nvSpPr>
      <dsp:spPr>
        <a:xfrm>
          <a:off x="306626" y="1497120"/>
          <a:ext cx="557502" cy="5575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69AB0F-49F0-4560-8A50-8AAAB7189CBF}">
      <dsp:nvSpPr>
        <dsp:cNvPr id="0" name=""/>
        <dsp:cNvSpPr/>
      </dsp:nvSpPr>
      <dsp:spPr>
        <a:xfrm>
          <a:off x="1170755" y="1269051"/>
          <a:ext cx="4594631" cy="1013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77" tIns="107277" rIns="107277" bIns="107277" numCol="1" spcCol="1270" anchor="ctr" anchorCtr="0">
          <a:noAutofit/>
        </a:bodyPr>
        <a:lstStyle/>
        <a:p>
          <a:pPr marL="0" lvl="0" indent="0" algn="l" defTabSz="622300">
            <a:lnSpc>
              <a:spcPct val="100000"/>
            </a:lnSpc>
            <a:spcBef>
              <a:spcPct val="0"/>
            </a:spcBef>
            <a:spcAft>
              <a:spcPct val="35000"/>
            </a:spcAft>
            <a:buNone/>
          </a:pPr>
          <a:r>
            <a:rPr lang="nl-NL" sz="1400" kern="1200">
              <a:latin typeface="General Sans" panose="020B0604020202020204" charset="0"/>
            </a:rPr>
            <a:t>In de sector delen we een collectieve verantwoordelijkheid voor de </a:t>
          </a:r>
          <a:r>
            <a:rPr lang="nl-NL" sz="1400" b="1" kern="1200">
              <a:latin typeface="General Sans" panose="020B0604020202020204" charset="0"/>
            </a:rPr>
            <a:t>organisatie</a:t>
          </a:r>
          <a:r>
            <a:rPr lang="nl-NL" sz="1400" kern="1200">
              <a:latin typeface="General Sans" panose="020B0604020202020204" charset="0"/>
            </a:rPr>
            <a:t> van het onderwijs,</a:t>
          </a:r>
          <a:endParaRPr lang="en-US" sz="1400" kern="1200">
            <a:latin typeface="General Sans" panose="020B0604020202020204" charset="0"/>
          </a:endParaRPr>
        </a:p>
      </dsp:txBody>
      <dsp:txXfrm>
        <a:off x="1170755" y="1269051"/>
        <a:ext cx="4594631" cy="1013641"/>
      </dsp:txXfrm>
    </dsp:sp>
    <dsp:sp modelId="{9F78DB8E-68C8-4D6A-BBA2-77AA902DEC48}">
      <dsp:nvSpPr>
        <dsp:cNvPr id="0" name=""/>
        <dsp:cNvSpPr/>
      </dsp:nvSpPr>
      <dsp:spPr>
        <a:xfrm>
          <a:off x="0" y="2536102"/>
          <a:ext cx="5765387" cy="10136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7EB79C-1628-4F77-9247-D8AEA030307A}">
      <dsp:nvSpPr>
        <dsp:cNvPr id="0" name=""/>
        <dsp:cNvSpPr/>
      </dsp:nvSpPr>
      <dsp:spPr>
        <a:xfrm>
          <a:off x="306626" y="2764171"/>
          <a:ext cx="557502" cy="55750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3792EA-3795-482B-9EB1-A680C671BEFE}">
      <dsp:nvSpPr>
        <dsp:cNvPr id="0" name=""/>
        <dsp:cNvSpPr/>
      </dsp:nvSpPr>
      <dsp:spPr>
        <a:xfrm>
          <a:off x="1170755" y="2536102"/>
          <a:ext cx="4594631" cy="1013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77" tIns="107277" rIns="107277" bIns="107277" numCol="1" spcCol="1270" anchor="ctr" anchorCtr="0">
          <a:noAutofit/>
        </a:bodyPr>
        <a:lstStyle/>
        <a:p>
          <a:pPr marL="0" lvl="0" indent="0" algn="l" defTabSz="622300">
            <a:lnSpc>
              <a:spcPct val="100000"/>
            </a:lnSpc>
            <a:spcBef>
              <a:spcPct val="0"/>
            </a:spcBef>
            <a:spcAft>
              <a:spcPct val="35000"/>
            </a:spcAft>
            <a:buNone/>
          </a:pPr>
          <a:r>
            <a:rPr lang="nl-NL" sz="1400" kern="1200">
              <a:latin typeface="General Sans" panose="020B0604020202020204" charset="0"/>
            </a:rPr>
            <a:t>zodat de individuele instelling in staat is de </a:t>
          </a:r>
          <a:r>
            <a:rPr lang="nl-NL" sz="1400" b="1" kern="1200">
              <a:latin typeface="General Sans" panose="020B0604020202020204" charset="0"/>
            </a:rPr>
            <a:t>inhoud, vorm en kwaliteit </a:t>
          </a:r>
          <a:r>
            <a:rPr lang="nl-NL" sz="1400" kern="1200">
              <a:latin typeface="General Sans" panose="020B0604020202020204" charset="0"/>
            </a:rPr>
            <a:t>van haar onderwijs </a:t>
          </a:r>
          <a:r>
            <a:rPr lang="nl-NL" sz="1400" b="1" kern="1200">
              <a:latin typeface="General Sans" panose="020B0604020202020204" charset="0"/>
            </a:rPr>
            <a:t>blijvend te verbeteren</a:t>
          </a:r>
          <a:endParaRPr lang="en-US" sz="1400" kern="1200">
            <a:latin typeface="General Sans" panose="020B0604020202020204" charset="0"/>
          </a:endParaRPr>
        </a:p>
      </dsp:txBody>
      <dsp:txXfrm>
        <a:off x="1170755" y="2536102"/>
        <a:ext cx="4594631" cy="1013641"/>
      </dsp:txXfrm>
    </dsp:sp>
    <dsp:sp modelId="{142E7097-3DC7-EA47-9E08-67113E23F346}">
      <dsp:nvSpPr>
        <dsp:cNvPr id="0" name=""/>
        <dsp:cNvSpPr/>
      </dsp:nvSpPr>
      <dsp:spPr>
        <a:xfrm>
          <a:off x="0" y="3803153"/>
          <a:ext cx="5765387" cy="10136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D92DE4-90A4-2D4A-B95E-103B9BCB6CA0}">
      <dsp:nvSpPr>
        <dsp:cNvPr id="0" name=""/>
        <dsp:cNvSpPr/>
      </dsp:nvSpPr>
      <dsp:spPr>
        <a:xfrm>
          <a:off x="306626" y="4031223"/>
          <a:ext cx="557502" cy="557502"/>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B7D2C9-7F80-674E-A435-A563C99A7333}">
      <dsp:nvSpPr>
        <dsp:cNvPr id="0" name=""/>
        <dsp:cNvSpPr/>
      </dsp:nvSpPr>
      <dsp:spPr>
        <a:xfrm>
          <a:off x="1170755" y="3803153"/>
          <a:ext cx="4594631" cy="1013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77" tIns="107277" rIns="107277" bIns="107277" numCol="1" spcCol="1270" anchor="ctr" anchorCtr="0">
          <a:noAutofit/>
        </a:bodyPr>
        <a:lstStyle/>
        <a:p>
          <a:pPr marL="0" lvl="0" indent="0" algn="l" defTabSz="622300">
            <a:lnSpc>
              <a:spcPct val="100000"/>
            </a:lnSpc>
            <a:spcBef>
              <a:spcPct val="0"/>
            </a:spcBef>
            <a:spcAft>
              <a:spcPct val="35000"/>
            </a:spcAft>
            <a:buNone/>
          </a:pPr>
          <a:r>
            <a:rPr lang="en-US" sz="1400" kern="1200" err="1">
              <a:latin typeface="General Sans" panose="020B0604020202020204" charset="0"/>
            </a:rPr>
            <a:t>Voor</a:t>
          </a:r>
          <a:r>
            <a:rPr lang="en-US" sz="1400" kern="1200">
              <a:latin typeface="General Sans" panose="020B0604020202020204" charset="0"/>
            </a:rPr>
            <a:t> de </a:t>
          </a:r>
          <a:r>
            <a:rPr lang="en-US" sz="1400" kern="1200" err="1">
              <a:latin typeface="General Sans" panose="020B0604020202020204" charset="0"/>
            </a:rPr>
            <a:t>ontwikkelingen</a:t>
          </a:r>
          <a:r>
            <a:rPr lang="en-US" sz="1400" kern="1200">
              <a:latin typeface="General Sans" panose="020B0604020202020204" charset="0"/>
            </a:rPr>
            <a:t> in de sector (</a:t>
          </a:r>
          <a:r>
            <a:rPr lang="en-US" sz="1400" kern="1200" err="1">
              <a:latin typeface="General Sans" panose="020B0604020202020204" charset="0"/>
            </a:rPr>
            <a:t>en</a:t>
          </a:r>
          <a:r>
            <a:rPr lang="en-US" sz="1400" kern="1200">
              <a:latin typeface="General Sans" panose="020B0604020202020204" charset="0"/>
            </a:rPr>
            <a:t> </a:t>
          </a:r>
          <a:r>
            <a:rPr lang="en-US" sz="1400" kern="1200" err="1">
              <a:latin typeface="General Sans" panose="020B0604020202020204" charset="0"/>
            </a:rPr>
            <a:t>dus</a:t>
          </a:r>
          <a:r>
            <a:rPr lang="en-US" sz="1400" kern="1200">
              <a:latin typeface="General Sans" panose="020B0604020202020204" charset="0"/>
            </a:rPr>
            <a:t> </a:t>
          </a:r>
          <a:r>
            <a:rPr lang="en-US" sz="1400" kern="1200" err="1">
              <a:latin typeface="General Sans" panose="020B0604020202020204" charset="0"/>
            </a:rPr>
            <a:t>binnen</a:t>
          </a:r>
          <a:r>
            <a:rPr lang="en-US" sz="1400" kern="1200">
              <a:latin typeface="General Sans" panose="020B0604020202020204" charset="0"/>
            </a:rPr>
            <a:t> </a:t>
          </a:r>
          <a:r>
            <a:rPr lang="en-US" sz="1400" kern="1200" err="1">
              <a:latin typeface="General Sans" panose="020B0604020202020204" charset="0"/>
            </a:rPr>
            <a:t>Npuls</a:t>
          </a:r>
          <a:r>
            <a:rPr lang="en-US" sz="1400" kern="1200">
              <a:latin typeface="General Sans" panose="020B0604020202020204" charset="0"/>
            </a:rPr>
            <a:t>) </a:t>
          </a:r>
          <a:r>
            <a:rPr lang="en-US" sz="1400" kern="1200" err="1">
              <a:latin typeface="General Sans" panose="020B0604020202020204" charset="0"/>
            </a:rPr>
            <a:t>stellen</a:t>
          </a:r>
          <a:r>
            <a:rPr lang="en-US" sz="1400" kern="1200">
              <a:latin typeface="General Sans" panose="020B0604020202020204" charset="0"/>
            </a:rPr>
            <a:t> we de </a:t>
          </a:r>
          <a:r>
            <a:rPr lang="en-US" sz="1400" b="1" kern="1200" err="1">
              <a:latin typeface="General Sans" panose="020B0604020202020204" charset="0"/>
            </a:rPr>
            <a:t>lerende</a:t>
          </a:r>
          <a:r>
            <a:rPr lang="en-US" sz="1400" kern="1200">
              <a:latin typeface="General Sans" panose="020B0604020202020204" charset="0"/>
            </a:rPr>
            <a:t> </a:t>
          </a:r>
          <a:r>
            <a:rPr lang="en-US" sz="1400" kern="1200" err="1">
              <a:latin typeface="General Sans" panose="020B0604020202020204" charset="0"/>
            </a:rPr>
            <a:t>en</a:t>
          </a:r>
          <a:r>
            <a:rPr lang="en-US" sz="1400" kern="1200">
              <a:latin typeface="General Sans" panose="020B0604020202020204" charset="0"/>
            </a:rPr>
            <a:t> </a:t>
          </a:r>
          <a:r>
            <a:rPr lang="en-US" sz="1400" kern="1200" err="1">
              <a:latin typeface="General Sans" panose="020B0604020202020204" charset="0"/>
            </a:rPr>
            <a:t>haar</a:t>
          </a:r>
          <a:r>
            <a:rPr lang="en-US" sz="1400" kern="1200">
              <a:latin typeface="General Sans" panose="020B0604020202020204" charset="0"/>
            </a:rPr>
            <a:t>/</a:t>
          </a:r>
          <a:r>
            <a:rPr lang="en-US" sz="1400" kern="1200" err="1">
              <a:latin typeface="General Sans" panose="020B0604020202020204" charset="0"/>
            </a:rPr>
            <a:t>zijn</a:t>
          </a:r>
          <a:r>
            <a:rPr lang="en-US" sz="1400" kern="1200">
              <a:latin typeface="General Sans" panose="020B0604020202020204" charset="0"/>
            </a:rPr>
            <a:t> </a:t>
          </a:r>
          <a:r>
            <a:rPr lang="en-US" sz="1400" b="1" kern="1200" err="1">
              <a:latin typeface="General Sans" panose="020B0604020202020204" charset="0"/>
            </a:rPr>
            <a:t>leerreis</a:t>
          </a:r>
          <a:r>
            <a:rPr lang="en-US" sz="1400" kern="1200">
              <a:latin typeface="General Sans" panose="020B0604020202020204" charset="0"/>
            </a:rPr>
            <a:t> </a:t>
          </a:r>
          <a:r>
            <a:rPr lang="en-US" sz="1400" b="1" kern="1200" err="1">
              <a:latin typeface="General Sans" panose="020B0604020202020204" charset="0"/>
            </a:rPr>
            <a:t>centraal</a:t>
          </a:r>
          <a:endParaRPr lang="en-US" sz="1400" kern="1200">
            <a:latin typeface="General Sans" panose="020B0604020202020204" charset="0"/>
          </a:endParaRPr>
        </a:p>
      </dsp:txBody>
      <dsp:txXfrm>
        <a:off x="1170755" y="3803153"/>
        <a:ext cx="4594631" cy="101364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045AA-EE18-D64B-84B5-693315E94ED4}" type="datetimeFigureOut">
              <a:rPr lang="en-NL" smtClean="0"/>
              <a:t>11/21/23</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47CB3-9E55-884A-AA79-4908DC64D40D}" type="slidenum">
              <a:rPr lang="en-NL" smtClean="0"/>
              <a:t>‹nr.›</a:t>
            </a:fld>
            <a:endParaRPr lang="en-NL"/>
          </a:p>
        </p:txBody>
      </p:sp>
    </p:spTree>
    <p:extLst>
      <p:ext uri="{BB962C8B-B14F-4D97-AF65-F5344CB8AC3E}">
        <p14:creationId xmlns:p14="http://schemas.microsoft.com/office/powerpoint/2010/main" val="161031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2</a:t>
            </a:fld>
            <a:endParaRPr lang="en-NL"/>
          </a:p>
        </p:txBody>
      </p:sp>
    </p:spTree>
    <p:extLst>
      <p:ext uri="{BB962C8B-B14F-4D97-AF65-F5344CB8AC3E}">
        <p14:creationId xmlns:p14="http://schemas.microsoft.com/office/powerpoint/2010/main" val="285924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2800" b="0" i="0" u="none" strike="noStrike" dirty="0">
                <a:solidFill>
                  <a:srgbClr val="000000"/>
                </a:solidFill>
                <a:effectLst/>
                <a:latin typeface="Open Sans" panose="020B0606030504020204" pitchFamily="34" charset="0"/>
              </a:rPr>
              <a:t>Binnen Npuls werken mbo-instellingen, hogescholen en universiteiten in Nederland samen aan drie hoofddoelen van het programma: onderwijskwaliteit verbeteren, wendbaarheid van het onderwijs vergroten én digitale vaardigheden van docenten en </a:t>
            </a:r>
            <a:r>
              <a:rPr lang="nl-NL" sz="2800" b="0" i="0" u="none" strike="noStrike" dirty="0" err="1">
                <a:solidFill>
                  <a:srgbClr val="000000"/>
                </a:solidFill>
                <a:effectLst/>
                <a:latin typeface="Open Sans" panose="020B0606030504020204" pitchFamily="34" charset="0"/>
              </a:rPr>
              <a:t>lerenden</a:t>
            </a:r>
            <a:r>
              <a:rPr lang="nl-NL" sz="2800" b="0" i="0" u="none" strike="noStrike" dirty="0">
                <a:solidFill>
                  <a:srgbClr val="000000"/>
                </a:solidFill>
                <a:effectLst/>
                <a:latin typeface="Open Sans" panose="020B0606030504020204" pitchFamily="34" charset="0"/>
              </a:rPr>
              <a:t> verbeteren</a:t>
            </a:r>
            <a:endParaRPr lang="nl-NL" sz="1800" b="0" dirty="0">
              <a:effectLst/>
              <a:latin typeface="Calibri" panose="020F0502020204030204" pitchFamily="34" charset="0"/>
              <a:ea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544D7F65-5299-4383-99A9-3EF851E1080D}" type="slidenum">
              <a:rPr lang="nl-NL" smtClean="0"/>
              <a:t>3</a:t>
            </a:fld>
            <a:endParaRPr lang="nl-NL"/>
          </a:p>
        </p:txBody>
      </p:sp>
    </p:spTree>
    <p:extLst>
      <p:ext uri="{BB962C8B-B14F-4D97-AF65-F5344CB8AC3E}">
        <p14:creationId xmlns:p14="http://schemas.microsoft.com/office/powerpoint/2010/main" val="2047206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dirty="0"/>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4</a:t>
            </a:fld>
            <a:endParaRPr lang="en-NL"/>
          </a:p>
        </p:txBody>
      </p:sp>
    </p:spTree>
    <p:extLst>
      <p:ext uri="{BB962C8B-B14F-4D97-AF65-F5344CB8AC3E}">
        <p14:creationId xmlns:p14="http://schemas.microsoft.com/office/powerpoint/2010/main" val="3206152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dirty="0"/>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5</a:t>
            </a:fld>
            <a:endParaRPr lang="en-NL"/>
          </a:p>
        </p:txBody>
      </p:sp>
    </p:spTree>
    <p:extLst>
      <p:ext uri="{BB962C8B-B14F-4D97-AF65-F5344CB8AC3E}">
        <p14:creationId xmlns:p14="http://schemas.microsoft.com/office/powerpoint/2010/main" val="3290849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rgbClr val="F4D9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CB05-DF60-5C73-2332-1456CCF023E3}"/>
              </a:ext>
            </a:extLst>
          </p:cNvPr>
          <p:cNvSpPr>
            <a:spLocks noGrp="1"/>
          </p:cNvSpPr>
          <p:nvPr>
            <p:ph type="ctrTitle"/>
          </p:nvPr>
        </p:nvSpPr>
        <p:spPr>
          <a:xfrm>
            <a:off x="838199" y="1122363"/>
            <a:ext cx="8144775" cy="4496310"/>
          </a:xfrm>
        </p:spPr>
        <p:txBody>
          <a:bodyPr anchor="b">
            <a:normAutofit/>
          </a:bodyPr>
          <a:lstStyle>
            <a:lvl1pPr algn="l">
              <a:defRPr sz="7200">
                <a:solidFill>
                  <a:srgbClr val="DD784B"/>
                </a:solidFill>
              </a:defRPr>
            </a:lvl1pPr>
          </a:lstStyle>
          <a:p>
            <a:r>
              <a:rPr lang="nl-NL"/>
              <a:t>Klik om stijl te bewerken</a:t>
            </a:r>
            <a:endParaRPr lang="en-NL" dirty="0"/>
          </a:p>
        </p:txBody>
      </p:sp>
      <p:sp>
        <p:nvSpPr>
          <p:cNvPr id="39" name="Date Placeholder 3">
            <a:extLst>
              <a:ext uri="{FF2B5EF4-FFF2-40B4-BE49-F238E27FC236}">
                <a16:creationId xmlns:a16="http://schemas.microsoft.com/office/drawing/2014/main" id="{7201E3D5-EC63-7683-F099-FC029D9CC279}"/>
              </a:ext>
            </a:extLst>
          </p:cNvPr>
          <p:cNvSpPr txBox="1">
            <a:spLocks/>
          </p:cNvSpPr>
          <p:nvPr userDrawn="1"/>
        </p:nvSpPr>
        <p:spPr>
          <a:xfrm>
            <a:off x="779453" y="5742666"/>
            <a:ext cx="2743200" cy="300899"/>
          </a:xfrm>
          <a:prstGeom prst="rect">
            <a:avLst/>
          </a:prstGeom>
        </p:spPr>
        <p:txBody>
          <a:bodyPr/>
          <a:lstStyle>
            <a:defPPr>
              <a:defRPr lang="en-NL"/>
            </a:defPPr>
            <a:lvl1pPr marL="0" algn="l" defTabSz="914400" rtl="0" eaLnBrk="1" latinLnBrk="0" hangingPunct="1">
              <a:defRPr sz="1400" kern="1200">
                <a:solidFill>
                  <a:schemeClr val="bg1"/>
                </a:solidFill>
                <a:latin typeface="Filson Pro Book"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A79951-4301-784C-A75E-1C1659806D84}" type="datetime3">
              <a:rPr lang="en-US" sz="1800" smtClean="0">
                <a:solidFill>
                  <a:schemeClr val="tx1"/>
                </a:solidFill>
                <a:latin typeface="COOPER LIGHT BT" panose="0208050304030B020404" pitchFamily="18" charset="0"/>
              </a:rPr>
              <a:t>21 November 2023</a:t>
            </a:fld>
            <a:endParaRPr lang="en-NL" sz="1800" dirty="0">
              <a:solidFill>
                <a:schemeClr val="tx1"/>
              </a:solidFill>
              <a:latin typeface="Cooper Black" panose="0208090404030B020404" pitchFamily="18" charset="77"/>
            </a:endParaRPr>
          </a:p>
        </p:txBody>
      </p:sp>
      <p:pic>
        <p:nvPicPr>
          <p:cNvPr id="5" name="Graphic 4">
            <a:extLst>
              <a:ext uri="{FF2B5EF4-FFF2-40B4-BE49-F238E27FC236}">
                <a16:creationId xmlns:a16="http://schemas.microsoft.com/office/drawing/2014/main" id="{3A4BDB7B-C0F7-A863-245F-6501672719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244" y="3917244"/>
            <a:ext cx="2940756" cy="2940756"/>
          </a:xfrm>
          <a:prstGeom prst="rect">
            <a:avLst/>
          </a:prstGeom>
        </p:spPr>
      </p:pic>
      <p:pic>
        <p:nvPicPr>
          <p:cNvPr id="6" name="Graphic 5">
            <a:extLst>
              <a:ext uri="{FF2B5EF4-FFF2-40B4-BE49-F238E27FC236}">
                <a16:creationId xmlns:a16="http://schemas.microsoft.com/office/drawing/2014/main" id="{B1CFD049-5967-5D3D-BBE5-A86CB7447F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850" y="713168"/>
            <a:ext cx="1713795" cy="584249"/>
          </a:xfrm>
          <a:prstGeom prst="rect">
            <a:avLst/>
          </a:prstGeom>
        </p:spPr>
      </p:pic>
    </p:spTree>
    <p:extLst>
      <p:ext uri="{BB962C8B-B14F-4D97-AF65-F5344CB8AC3E}">
        <p14:creationId xmlns:p14="http://schemas.microsoft.com/office/powerpoint/2010/main" val="276540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F4D7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80DD2-4886-E720-1445-0BA6D303A476}"/>
              </a:ext>
            </a:extLst>
          </p:cNvPr>
          <p:cNvSpPr>
            <a:spLocks noGrp="1"/>
          </p:cNvSpPr>
          <p:nvPr>
            <p:ph type="title"/>
          </p:nvPr>
        </p:nvSpPr>
        <p:spPr>
          <a:xfrm>
            <a:off x="838200" y="1449239"/>
            <a:ext cx="8558842" cy="4157932"/>
          </a:xfrm>
        </p:spPr>
        <p:txBody>
          <a:bodyPr anchor="b">
            <a:noAutofit/>
          </a:bodyPr>
          <a:lstStyle>
            <a:lvl1pPr>
              <a:defRPr sz="7200"/>
            </a:lvl1pPr>
          </a:lstStyle>
          <a:p>
            <a:r>
              <a:rPr lang="nl-NL"/>
              <a:t>Klik om stijl te bewerken</a:t>
            </a:r>
            <a:endParaRPr lang="en-NL" dirty="0"/>
          </a:p>
        </p:txBody>
      </p:sp>
      <p:pic>
        <p:nvPicPr>
          <p:cNvPr id="4" name="Graphic 3">
            <a:extLst>
              <a:ext uri="{FF2B5EF4-FFF2-40B4-BE49-F238E27FC236}">
                <a16:creationId xmlns:a16="http://schemas.microsoft.com/office/drawing/2014/main" id="{9042C3F2-B24C-0B3B-3077-A608A0AC68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5255" y="3910642"/>
            <a:ext cx="2956744" cy="2947357"/>
          </a:xfrm>
          <a:prstGeom prst="rect">
            <a:avLst/>
          </a:prstGeom>
        </p:spPr>
      </p:pic>
      <p:pic>
        <p:nvPicPr>
          <p:cNvPr id="7" name="Graphic 6">
            <a:extLst>
              <a:ext uri="{FF2B5EF4-FFF2-40B4-BE49-F238E27FC236}">
                <a16:creationId xmlns:a16="http://schemas.microsoft.com/office/drawing/2014/main" id="{1ACD1E6C-FE0D-5B3D-31C7-5BDA7015F20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850" y="713168"/>
            <a:ext cx="1713795" cy="584249"/>
          </a:xfrm>
          <a:prstGeom prst="rect">
            <a:avLst/>
          </a:prstGeom>
        </p:spPr>
      </p:pic>
      <p:sp>
        <p:nvSpPr>
          <p:cNvPr id="11" name="Date Placeholder 3">
            <a:extLst>
              <a:ext uri="{FF2B5EF4-FFF2-40B4-BE49-F238E27FC236}">
                <a16:creationId xmlns:a16="http://schemas.microsoft.com/office/drawing/2014/main" id="{1D4A071F-2744-ED87-2C60-B3373BB54784}"/>
              </a:ext>
            </a:extLst>
          </p:cNvPr>
          <p:cNvSpPr txBox="1">
            <a:spLocks/>
          </p:cNvSpPr>
          <p:nvPr userDrawn="1"/>
        </p:nvSpPr>
        <p:spPr>
          <a:xfrm>
            <a:off x="779453" y="5742666"/>
            <a:ext cx="2743200" cy="300899"/>
          </a:xfrm>
          <a:prstGeom prst="rect">
            <a:avLst/>
          </a:prstGeom>
        </p:spPr>
        <p:txBody>
          <a:bodyPr/>
          <a:lstStyle>
            <a:defPPr>
              <a:defRPr lang="en-NL"/>
            </a:defPPr>
            <a:lvl1pPr marL="0" algn="l" defTabSz="914400" rtl="0" eaLnBrk="1" latinLnBrk="0" hangingPunct="1">
              <a:defRPr sz="1400" kern="1200">
                <a:solidFill>
                  <a:schemeClr val="bg1"/>
                </a:solidFill>
                <a:latin typeface="Filson Pro Book"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A79951-4301-784C-A75E-1C1659806D84}" type="datetime3">
              <a:rPr lang="en-US" sz="1800" smtClean="0">
                <a:solidFill>
                  <a:schemeClr val="tx1"/>
                </a:solidFill>
                <a:latin typeface="COOPER LIGHT BT" panose="0208050304030B020404" pitchFamily="18" charset="0"/>
              </a:rPr>
              <a:t>21 November 2023</a:t>
            </a:fld>
            <a:endParaRPr lang="en-NL" sz="1800" dirty="0">
              <a:solidFill>
                <a:schemeClr val="tx1"/>
              </a:solidFill>
              <a:latin typeface="Cooper Black" panose="0208090404030B020404" pitchFamily="18" charset="77"/>
            </a:endParaRPr>
          </a:p>
        </p:txBody>
      </p:sp>
    </p:spTree>
    <p:extLst>
      <p:ext uri="{BB962C8B-B14F-4D97-AF65-F5344CB8AC3E}">
        <p14:creationId xmlns:p14="http://schemas.microsoft.com/office/powerpoint/2010/main" val="171173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B7AC7810-A9C3-FFF3-F506-0BDD4CC05707}"/>
              </a:ext>
            </a:extLst>
          </p:cNvPr>
          <p:cNvSpPr>
            <a:spLocks noGrp="1"/>
          </p:cNvSpPr>
          <p:nvPr>
            <p:ph idx="1" hasCustomPrompt="1"/>
          </p:nvPr>
        </p:nvSpPr>
        <p:spPr>
          <a:xfrm>
            <a:off x="6515056" y="2007333"/>
            <a:ext cx="4613688" cy="2848036"/>
          </a:xfrm>
        </p:spPr>
        <p:txBody>
          <a:bodyPr anchor="ctr"/>
          <a:lstStyle>
            <a:lvl1pPr marL="457200" indent="-457200">
              <a:buClr>
                <a:schemeClr val="bg1">
                  <a:lumMod val="75000"/>
                </a:schemeClr>
              </a:buClr>
              <a:buFont typeface="+mj-lt"/>
              <a:buAutoNum type="arabicPeriod"/>
              <a:defRPr b="1" i="0">
                <a:latin typeface="General Sans Semibold" pitchFamily="2" charset="77"/>
              </a:defRPr>
            </a:lvl1pPr>
            <a:lvl2pPr marL="914400" indent="-457200">
              <a:buFont typeface="+mj-lt"/>
              <a:buAutoNum type="arabicPeriod"/>
              <a:defRPr/>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GB" dirty="0"/>
              <a:t>Title</a:t>
            </a:r>
          </a:p>
          <a:p>
            <a:pPr lvl="0"/>
            <a:r>
              <a:rPr lang="en-GB" dirty="0"/>
              <a:t>Title</a:t>
            </a:r>
          </a:p>
          <a:p>
            <a:pPr lvl="0"/>
            <a:r>
              <a:rPr lang="en-GB" dirty="0"/>
              <a:t>Title</a:t>
            </a:r>
          </a:p>
          <a:p>
            <a:pPr lvl="0"/>
            <a:r>
              <a:rPr lang="en-GB" dirty="0"/>
              <a:t>Title</a:t>
            </a:r>
          </a:p>
        </p:txBody>
      </p:sp>
      <p:pic>
        <p:nvPicPr>
          <p:cNvPr id="8" name="Graphic 7">
            <a:extLst>
              <a:ext uri="{FF2B5EF4-FFF2-40B4-BE49-F238E27FC236}">
                <a16:creationId xmlns:a16="http://schemas.microsoft.com/office/drawing/2014/main" id="{A8EEDCD1-0465-913E-17F8-661599A1C8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007332"/>
            <a:ext cx="4841024" cy="4850667"/>
          </a:xfrm>
          <a:prstGeom prst="rect">
            <a:avLst/>
          </a:prstGeom>
        </p:spPr>
      </p:pic>
      <p:sp>
        <p:nvSpPr>
          <p:cNvPr id="12" name="TextBox 11">
            <a:extLst>
              <a:ext uri="{FF2B5EF4-FFF2-40B4-BE49-F238E27FC236}">
                <a16:creationId xmlns:a16="http://schemas.microsoft.com/office/drawing/2014/main" id="{8E09C9F8-6767-6280-CFE2-C9285709AA2C}"/>
              </a:ext>
            </a:extLst>
          </p:cNvPr>
          <p:cNvSpPr txBox="1"/>
          <p:nvPr userDrawn="1"/>
        </p:nvSpPr>
        <p:spPr>
          <a:xfrm>
            <a:off x="6436034" y="834760"/>
            <a:ext cx="1391728" cy="341064"/>
          </a:xfrm>
          <a:prstGeom prst="rect">
            <a:avLst/>
          </a:prstGeom>
          <a:noFill/>
        </p:spPr>
        <p:txBody>
          <a:bodyPr wrap="square">
            <a:spAutoFit/>
          </a:bodyPr>
          <a:lstStyle/>
          <a:p>
            <a:r>
              <a:rPr lang="en-GB" sz="1600" b="0" i="0" dirty="0" err="1">
                <a:solidFill>
                  <a:srgbClr val="000000"/>
                </a:solidFill>
                <a:effectLst/>
                <a:latin typeface="General Sans" pitchFamily="2" charset="77"/>
              </a:rPr>
              <a:t>Inhoud</a:t>
            </a:r>
            <a:endParaRPr lang="en-GB" sz="1600" b="0" i="0" dirty="0">
              <a:solidFill>
                <a:srgbClr val="000000"/>
              </a:solidFill>
              <a:effectLst/>
              <a:latin typeface="General Sans" pitchFamily="2" charset="77"/>
            </a:endParaRPr>
          </a:p>
        </p:txBody>
      </p:sp>
      <p:pic>
        <p:nvPicPr>
          <p:cNvPr id="13" name="Graphic 12">
            <a:extLst>
              <a:ext uri="{FF2B5EF4-FFF2-40B4-BE49-F238E27FC236}">
                <a16:creationId xmlns:a16="http://schemas.microsoft.com/office/drawing/2014/main" id="{634EE18F-E8F1-0D7C-CAB3-F281D5E1B7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850" y="713168"/>
            <a:ext cx="1713795" cy="584249"/>
          </a:xfrm>
          <a:prstGeom prst="rect">
            <a:avLst/>
          </a:prstGeom>
        </p:spPr>
      </p:pic>
    </p:spTree>
    <p:extLst>
      <p:ext uri="{BB962C8B-B14F-4D97-AF65-F5344CB8AC3E}">
        <p14:creationId xmlns:p14="http://schemas.microsoft.com/office/powerpoint/2010/main" val="86124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622DACE-6DEA-D364-ACAE-6867D2E32A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244" y="3917244"/>
            <a:ext cx="2940756" cy="2940756"/>
          </a:xfrm>
          <a:prstGeom prst="rect">
            <a:avLst/>
          </a:prstGeom>
        </p:spPr>
      </p:pic>
      <p:sp>
        <p:nvSpPr>
          <p:cNvPr id="2" name="Title 1">
            <a:extLst>
              <a:ext uri="{FF2B5EF4-FFF2-40B4-BE49-F238E27FC236}">
                <a16:creationId xmlns:a16="http://schemas.microsoft.com/office/drawing/2014/main" id="{62680DD2-4886-E720-1445-0BA6D303A476}"/>
              </a:ext>
            </a:extLst>
          </p:cNvPr>
          <p:cNvSpPr>
            <a:spLocks noGrp="1"/>
          </p:cNvSpPr>
          <p:nvPr>
            <p:ph type="title"/>
          </p:nvPr>
        </p:nvSpPr>
        <p:spPr/>
        <p:txBody>
          <a:bodyPr/>
          <a:lstStyle/>
          <a:p>
            <a:r>
              <a:rPr lang="nl-NL"/>
              <a:t>Klik om stijl te bewerken</a:t>
            </a:r>
            <a:endParaRPr lang="en-NL" dirty="0"/>
          </a:p>
        </p:txBody>
      </p:sp>
      <p:sp>
        <p:nvSpPr>
          <p:cNvPr id="3" name="Content Placeholder 2">
            <a:extLst>
              <a:ext uri="{FF2B5EF4-FFF2-40B4-BE49-F238E27FC236}">
                <a16:creationId xmlns:a16="http://schemas.microsoft.com/office/drawing/2014/main" id="{9EE2D504-9140-09D5-AB3F-E165EE890F3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dirty="0"/>
          </a:p>
        </p:txBody>
      </p:sp>
      <p:sp>
        <p:nvSpPr>
          <p:cNvPr id="6" name="Slide Number Placeholder 5">
            <a:extLst>
              <a:ext uri="{FF2B5EF4-FFF2-40B4-BE49-F238E27FC236}">
                <a16:creationId xmlns:a16="http://schemas.microsoft.com/office/drawing/2014/main" id="{9BF18D20-83E8-256D-4284-778B50BF4CC0}"/>
              </a:ext>
            </a:extLst>
          </p:cNvPr>
          <p:cNvSpPr>
            <a:spLocks noGrp="1"/>
          </p:cNvSpPr>
          <p:nvPr>
            <p:ph type="sldNum" sz="quarter" idx="12"/>
          </p:nvPr>
        </p:nvSpPr>
        <p:spPr>
          <a:xfrm>
            <a:off x="838200" y="5946775"/>
            <a:ext cx="2743200" cy="300899"/>
          </a:xfrm>
        </p:spPr>
        <p:txBody>
          <a:bodyPr anchor="t"/>
          <a:lstStyle/>
          <a:p>
            <a:fld id="{D1D5D013-E1B6-7A41-9F62-C7B49A54E7EF}" type="slidenum">
              <a:rPr lang="en-NL" smtClean="0"/>
              <a:t>‹nr.›</a:t>
            </a:fld>
            <a:endParaRPr lang="en-NL" dirty="0"/>
          </a:p>
        </p:txBody>
      </p:sp>
    </p:spTree>
    <p:extLst>
      <p:ext uri="{BB962C8B-B14F-4D97-AF65-F5344CB8AC3E}">
        <p14:creationId xmlns:p14="http://schemas.microsoft.com/office/powerpoint/2010/main" val="3939971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50/50">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1A0547D-0B6F-2527-7EFC-B799FD9867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244" y="3917244"/>
            <a:ext cx="2940756" cy="2940756"/>
          </a:xfrm>
          <a:prstGeom prst="rect">
            <a:avLst/>
          </a:prstGeom>
        </p:spPr>
      </p:pic>
      <p:sp>
        <p:nvSpPr>
          <p:cNvPr id="2" name="Title 1">
            <a:extLst>
              <a:ext uri="{FF2B5EF4-FFF2-40B4-BE49-F238E27FC236}">
                <a16:creationId xmlns:a16="http://schemas.microsoft.com/office/drawing/2014/main" id="{BFF4F09F-093D-8732-2229-86EDEDB8B905}"/>
              </a:ext>
            </a:extLst>
          </p:cNvPr>
          <p:cNvSpPr>
            <a:spLocks noGrp="1"/>
          </p:cNvSpPr>
          <p:nvPr>
            <p:ph type="title"/>
          </p:nvPr>
        </p:nvSpPr>
        <p:spPr>
          <a:xfrm>
            <a:off x="839788" y="771188"/>
            <a:ext cx="4944325" cy="2353339"/>
          </a:xfrm>
        </p:spPr>
        <p:txBody>
          <a:bodyPr anchor="b">
            <a:normAutofit/>
          </a:bodyPr>
          <a:lstStyle>
            <a:lvl1pPr>
              <a:defRPr sz="4000"/>
            </a:lvl1pPr>
          </a:lstStyle>
          <a:p>
            <a:r>
              <a:rPr lang="nl-NL"/>
              <a:t>Klik om stijl te bewerken</a:t>
            </a:r>
            <a:endParaRPr lang="en-NL" dirty="0"/>
          </a:p>
        </p:txBody>
      </p:sp>
      <p:sp>
        <p:nvSpPr>
          <p:cNvPr id="3" name="Picture Placeholder 2">
            <a:extLst>
              <a:ext uri="{FF2B5EF4-FFF2-40B4-BE49-F238E27FC236}">
                <a16:creationId xmlns:a16="http://schemas.microsoft.com/office/drawing/2014/main" id="{4E8E4099-0694-C524-03CE-0656BCE9B6E4}"/>
              </a:ext>
            </a:extLst>
          </p:cNvPr>
          <p:cNvSpPr>
            <a:spLocks noGrp="1"/>
          </p:cNvSpPr>
          <p:nvPr>
            <p:ph type="pic" idx="1" hasCustomPrompt="1"/>
          </p:nvPr>
        </p:nvSpPr>
        <p:spPr>
          <a:xfrm>
            <a:off x="6407888" y="765544"/>
            <a:ext cx="5018569" cy="5330455"/>
          </a:xfrm>
          <a:prstGeom prst="roundRect">
            <a:avLst>
              <a:gd name="adj" fmla="val 5791"/>
            </a:avLst>
          </a:prstGeom>
          <a:solidFill>
            <a:srgbClr val="F4D9DC"/>
          </a:solidFill>
          <a:ln>
            <a:noFill/>
          </a:ln>
        </p:spPr>
        <p:txBody>
          <a:bodyPr anchor="ctr">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NL" dirty="0"/>
              <a:t>Add picture</a:t>
            </a:r>
          </a:p>
        </p:txBody>
      </p:sp>
      <p:sp>
        <p:nvSpPr>
          <p:cNvPr id="4" name="Text Placeholder 3">
            <a:extLst>
              <a:ext uri="{FF2B5EF4-FFF2-40B4-BE49-F238E27FC236}">
                <a16:creationId xmlns:a16="http://schemas.microsoft.com/office/drawing/2014/main" id="{C1BFC160-5DE0-490E-BACC-6E2FCAF4E496}"/>
              </a:ext>
            </a:extLst>
          </p:cNvPr>
          <p:cNvSpPr>
            <a:spLocks noGrp="1"/>
          </p:cNvSpPr>
          <p:nvPr>
            <p:ph type="body" sz="half" idx="2"/>
          </p:nvPr>
        </p:nvSpPr>
        <p:spPr>
          <a:xfrm>
            <a:off x="839788" y="3366977"/>
            <a:ext cx="4944325" cy="244486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Slide Number Placeholder 5">
            <a:extLst>
              <a:ext uri="{FF2B5EF4-FFF2-40B4-BE49-F238E27FC236}">
                <a16:creationId xmlns:a16="http://schemas.microsoft.com/office/drawing/2014/main" id="{2BA792B6-A9BD-56F5-51E3-6062242C73D6}"/>
              </a:ext>
            </a:extLst>
          </p:cNvPr>
          <p:cNvSpPr>
            <a:spLocks noGrp="1"/>
          </p:cNvSpPr>
          <p:nvPr>
            <p:ph type="sldNum" sz="quarter" idx="12"/>
          </p:nvPr>
        </p:nvSpPr>
        <p:spPr>
          <a:xfrm>
            <a:off x="838200" y="5946775"/>
            <a:ext cx="2743200" cy="300899"/>
          </a:xfrm>
        </p:spPr>
        <p:txBody>
          <a:bodyPr anchor="t"/>
          <a:lstStyle/>
          <a:p>
            <a:fld id="{D1D5D013-E1B6-7A41-9F62-C7B49A54E7EF}" type="slidenum">
              <a:rPr lang="en-NL" smtClean="0"/>
              <a:t>‹nr.›</a:t>
            </a:fld>
            <a:endParaRPr lang="en-NL" dirty="0"/>
          </a:p>
        </p:txBody>
      </p:sp>
    </p:spTree>
    <p:extLst>
      <p:ext uri="{BB962C8B-B14F-4D97-AF65-F5344CB8AC3E}">
        <p14:creationId xmlns:p14="http://schemas.microsoft.com/office/powerpoint/2010/main" val="352600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Text 50/50">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FB6C9DFA-51F2-9A14-4371-2BC452EA8D59}"/>
              </a:ext>
            </a:extLst>
          </p:cNvPr>
          <p:cNvSpPr>
            <a:spLocks noGrp="1"/>
          </p:cNvSpPr>
          <p:nvPr>
            <p:ph type="pic" idx="13" hasCustomPrompt="1"/>
          </p:nvPr>
        </p:nvSpPr>
        <p:spPr>
          <a:xfrm>
            <a:off x="839788" y="712382"/>
            <a:ext cx="5018569" cy="5330455"/>
          </a:xfrm>
          <a:prstGeom prst="roundRect">
            <a:avLst>
              <a:gd name="adj" fmla="val 5791"/>
            </a:avLst>
          </a:prstGeom>
          <a:solidFill>
            <a:srgbClr val="F4D9DC"/>
          </a:solidFill>
          <a:ln>
            <a:noFill/>
          </a:ln>
        </p:spPr>
        <p:txBody>
          <a:bodyPr anchor="ctr">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NL" dirty="0"/>
              <a:t>Add picture</a:t>
            </a:r>
          </a:p>
        </p:txBody>
      </p:sp>
      <p:sp>
        <p:nvSpPr>
          <p:cNvPr id="2" name="Title 1">
            <a:extLst>
              <a:ext uri="{FF2B5EF4-FFF2-40B4-BE49-F238E27FC236}">
                <a16:creationId xmlns:a16="http://schemas.microsoft.com/office/drawing/2014/main" id="{BFF4F09F-093D-8732-2229-86EDEDB8B905}"/>
              </a:ext>
            </a:extLst>
          </p:cNvPr>
          <p:cNvSpPr>
            <a:spLocks noGrp="1"/>
          </p:cNvSpPr>
          <p:nvPr>
            <p:ph type="title"/>
          </p:nvPr>
        </p:nvSpPr>
        <p:spPr>
          <a:xfrm>
            <a:off x="6407888" y="712382"/>
            <a:ext cx="4944325" cy="2406501"/>
          </a:xfrm>
        </p:spPr>
        <p:txBody>
          <a:bodyPr anchor="b">
            <a:normAutofit/>
          </a:bodyPr>
          <a:lstStyle>
            <a:lvl1pPr>
              <a:defRPr sz="4000"/>
            </a:lvl1pPr>
          </a:lstStyle>
          <a:p>
            <a:r>
              <a:rPr lang="nl-NL"/>
              <a:t>Klik om stijl te bewerken</a:t>
            </a:r>
            <a:endParaRPr lang="en-NL" dirty="0"/>
          </a:p>
        </p:txBody>
      </p:sp>
      <p:sp>
        <p:nvSpPr>
          <p:cNvPr id="4" name="Text Placeholder 3">
            <a:extLst>
              <a:ext uri="{FF2B5EF4-FFF2-40B4-BE49-F238E27FC236}">
                <a16:creationId xmlns:a16="http://schemas.microsoft.com/office/drawing/2014/main" id="{C1BFC160-5DE0-490E-BACC-6E2FCAF4E496}"/>
              </a:ext>
            </a:extLst>
          </p:cNvPr>
          <p:cNvSpPr>
            <a:spLocks noGrp="1"/>
          </p:cNvSpPr>
          <p:nvPr>
            <p:ph type="body" sz="half" idx="2"/>
          </p:nvPr>
        </p:nvSpPr>
        <p:spPr>
          <a:xfrm>
            <a:off x="6407888" y="3366976"/>
            <a:ext cx="4944325" cy="2502011"/>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3" name="Graphic 2">
            <a:extLst>
              <a:ext uri="{FF2B5EF4-FFF2-40B4-BE49-F238E27FC236}">
                <a16:creationId xmlns:a16="http://schemas.microsoft.com/office/drawing/2014/main" id="{1D0EA3CB-F789-3603-A2DF-7548C45E07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244" y="3917244"/>
            <a:ext cx="2940756" cy="2940756"/>
          </a:xfrm>
          <a:prstGeom prst="rect">
            <a:avLst/>
          </a:prstGeom>
        </p:spPr>
      </p:pic>
    </p:spTree>
    <p:extLst>
      <p:ext uri="{BB962C8B-B14F-4D97-AF65-F5344CB8AC3E}">
        <p14:creationId xmlns:p14="http://schemas.microsoft.com/office/powerpoint/2010/main" val="381096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mage 20/80">
    <p:bg>
      <p:bgPr>
        <a:solidFill>
          <a:srgbClr val="3D68EC"/>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BF18D20-83E8-256D-4284-778B50BF4CC0}"/>
              </a:ext>
            </a:extLst>
          </p:cNvPr>
          <p:cNvSpPr>
            <a:spLocks noGrp="1"/>
          </p:cNvSpPr>
          <p:nvPr>
            <p:ph type="sldNum" sz="quarter" idx="12"/>
          </p:nvPr>
        </p:nvSpPr>
        <p:spPr>
          <a:xfrm>
            <a:off x="838200" y="5946775"/>
            <a:ext cx="2743200" cy="300899"/>
          </a:xfrm>
        </p:spPr>
        <p:txBody>
          <a:bodyPr anchor="t"/>
          <a:lstStyle>
            <a:lvl1pPr>
              <a:defRPr>
                <a:solidFill>
                  <a:schemeClr val="bg1"/>
                </a:solidFill>
              </a:defRPr>
            </a:lvl1pPr>
          </a:lstStyle>
          <a:p>
            <a:fld id="{D1D5D013-E1B6-7A41-9F62-C7B49A54E7EF}" type="slidenum">
              <a:rPr lang="en-NL" smtClean="0"/>
              <a:pPr/>
              <a:t>‹nr.›</a:t>
            </a:fld>
            <a:endParaRPr lang="en-NL" dirty="0"/>
          </a:p>
        </p:txBody>
      </p:sp>
      <p:sp>
        <p:nvSpPr>
          <p:cNvPr id="13" name="Picture Placeholder 2">
            <a:extLst>
              <a:ext uri="{FF2B5EF4-FFF2-40B4-BE49-F238E27FC236}">
                <a16:creationId xmlns:a16="http://schemas.microsoft.com/office/drawing/2014/main" id="{5A946707-9F36-2CA7-BA77-E730397F0AAA}"/>
              </a:ext>
            </a:extLst>
          </p:cNvPr>
          <p:cNvSpPr>
            <a:spLocks noGrp="1"/>
          </p:cNvSpPr>
          <p:nvPr>
            <p:ph type="pic" idx="14" hasCustomPrompt="1"/>
          </p:nvPr>
        </p:nvSpPr>
        <p:spPr>
          <a:xfrm>
            <a:off x="4522381" y="-6538"/>
            <a:ext cx="7669619" cy="6864537"/>
          </a:xfrm>
          <a:prstGeom prst="rect">
            <a:avLst/>
          </a:prstGeom>
          <a:solidFill>
            <a:srgbClr val="F4D9DC"/>
          </a:solidFill>
          <a:ln>
            <a:noFill/>
          </a:ln>
        </p:spPr>
        <p:txBody>
          <a:bodyPr anchor="ctr">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NL" dirty="0"/>
              <a:t>Add picture</a:t>
            </a:r>
          </a:p>
        </p:txBody>
      </p:sp>
      <p:sp>
        <p:nvSpPr>
          <p:cNvPr id="5" name="Title 1">
            <a:extLst>
              <a:ext uri="{FF2B5EF4-FFF2-40B4-BE49-F238E27FC236}">
                <a16:creationId xmlns:a16="http://schemas.microsoft.com/office/drawing/2014/main" id="{0DB1CFD6-2196-33D6-00ED-DCEC77933190}"/>
              </a:ext>
            </a:extLst>
          </p:cNvPr>
          <p:cNvSpPr>
            <a:spLocks noGrp="1"/>
          </p:cNvSpPr>
          <p:nvPr>
            <p:ph type="title"/>
          </p:nvPr>
        </p:nvSpPr>
        <p:spPr>
          <a:xfrm>
            <a:off x="838200" y="660400"/>
            <a:ext cx="3097823" cy="1030288"/>
          </a:xfrm>
        </p:spPr>
        <p:txBody>
          <a:bodyPr>
            <a:noAutofit/>
          </a:bodyPr>
          <a:lstStyle>
            <a:lvl1pPr>
              <a:defRPr sz="3200">
                <a:solidFill>
                  <a:schemeClr val="bg1"/>
                </a:solidFill>
              </a:defRPr>
            </a:lvl1pPr>
          </a:lstStyle>
          <a:p>
            <a:r>
              <a:rPr lang="nl-NL"/>
              <a:t>Klik om stijl te bewerken</a:t>
            </a:r>
            <a:endParaRPr lang="en-NL" dirty="0"/>
          </a:p>
        </p:txBody>
      </p:sp>
      <p:sp>
        <p:nvSpPr>
          <p:cNvPr id="15" name="Content Placeholder 2">
            <a:extLst>
              <a:ext uri="{FF2B5EF4-FFF2-40B4-BE49-F238E27FC236}">
                <a16:creationId xmlns:a16="http://schemas.microsoft.com/office/drawing/2014/main" id="{BACCB477-2523-A398-9290-FA6CEC49D833}"/>
              </a:ext>
            </a:extLst>
          </p:cNvPr>
          <p:cNvSpPr>
            <a:spLocks noGrp="1"/>
          </p:cNvSpPr>
          <p:nvPr>
            <p:ph idx="1"/>
          </p:nvPr>
        </p:nvSpPr>
        <p:spPr>
          <a:xfrm>
            <a:off x="838200" y="1825625"/>
            <a:ext cx="3097823" cy="39862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dirty="0"/>
          </a:p>
        </p:txBody>
      </p:sp>
      <p:pic>
        <p:nvPicPr>
          <p:cNvPr id="4" name="Graphic 3">
            <a:extLst>
              <a:ext uri="{FF2B5EF4-FFF2-40B4-BE49-F238E27FC236}">
                <a16:creationId xmlns:a16="http://schemas.microsoft.com/office/drawing/2014/main" id="{E2535B7F-1228-42E2-4AF7-27CFB5A27F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81625" y="3917243"/>
            <a:ext cx="2940756" cy="2940756"/>
          </a:xfrm>
          <a:prstGeom prst="rect">
            <a:avLst/>
          </a:prstGeom>
        </p:spPr>
      </p:pic>
    </p:spTree>
    <p:extLst>
      <p:ext uri="{BB962C8B-B14F-4D97-AF65-F5344CB8AC3E}">
        <p14:creationId xmlns:p14="http://schemas.microsoft.com/office/powerpoint/2010/main" val="1978587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ttern">
    <p:spTree>
      <p:nvGrpSpPr>
        <p:cNvPr id="1" name=""/>
        <p:cNvGrpSpPr/>
        <p:nvPr/>
      </p:nvGrpSpPr>
      <p:grpSpPr>
        <a:xfrm>
          <a:off x="0" y="0"/>
          <a:ext cx="0" cy="0"/>
          <a:chOff x="0" y="0"/>
          <a:chExt cx="0" cy="0"/>
        </a:xfrm>
      </p:grpSpPr>
      <p:pic>
        <p:nvPicPr>
          <p:cNvPr id="18" name="Picture 17" descr="Shape&#10;&#10;Description automatically generated">
            <a:extLst>
              <a:ext uri="{FF2B5EF4-FFF2-40B4-BE49-F238E27FC236}">
                <a16:creationId xmlns:a16="http://schemas.microsoft.com/office/drawing/2014/main" id="{D4F250ED-5524-7457-B4FA-050D5CA8FAD5}"/>
              </a:ext>
            </a:extLst>
          </p:cNvPr>
          <p:cNvPicPr>
            <a:picLocks noChangeAspect="1"/>
          </p:cNvPicPr>
          <p:nvPr userDrawn="1"/>
        </p:nvPicPr>
        <p:blipFill>
          <a:blip r:embed="rId2"/>
          <a:stretch>
            <a:fillRect/>
          </a:stretch>
        </p:blipFill>
        <p:spPr>
          <a:xfrm>
            <a:off x="-11502" y="-11503"/>
            <a:ext cx="12203502" cy="6875211"/>
          </a:xfrm>
          <a:prstGeom prst="rect">
            <a:avLst/>
          </a:prstGeom>
        </p:spPr>
      </p:pic>
    </p:spTree>
    <p:extLst>
      <p:ext uri="{BB962C8B-B14F-4D97-AF65-F5344CB8AC3E}">
        <p14:creationId xmlns:p14="http://schemas.microsoft.com/office/powerpoint/2010/main" val="225863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5E4F1-CB3F-D1CB-C7D0-F1D66C147FB3}"/>
              </a:ext>
            </a:extLst>
          </p:cNvPr>
          <p:cNvSpPr>
            <a:spLocks noGrp="1"/>
          </p:cNvSpPr>
          <p:nvPr>
            <p:ph type="title"/>
          </p:nvPr>
        </p:nvSpPr>
        <p:spPr>
          <a:xfrm>
            <a:off x="838200" y="660400"/>
            <a:ext cx="10515600" cy="1030288"/>
          </a:xfrm>
          <a:prstGeom prst="rect">
            <a:avLst/>
          </a:prstGeom>
        </p:spPr>
        <p:txBody>
          <a:bodyPr vert="horz" lIns="91440" tIns="45720" rIns="91440" bIns="45720" rtlCol="0" anchor="ctr">
            <a:normAutofit/>
          </a:bodyPr>
          <a:lstStyle/>
          <a:p>
            <a:r>
              <a:rPr lang="nl-NL"/>
              <a:t>Klik om stijl te bewerken</a:t>
            </a:r>
            <a:endParaRPr lang="en-NL" dirty="0"/>
          </a:p>
        </p:txBody>
      </p:sp>
      <p:sp>
        <p:nvSpPr>
          <p:cNvPr id="3" name="Text Placeholder 2">
            <a:extLst>
              <a:ext uri="{FF2B5EF4-FFF2-40B4-BE49-F238E27FC236}">
                <a16:creationId xmlns:a16="http://schemas.microsoft.com/office/drawing/2014/main" id="{829F18BF-4E1F-243E-FD61-9FE65856176F}"/>
              </a:ext>
            </a:extLst>
          </p:cNvPr>
          <p:cNvSpPr>
            <a:spLocks noGrp="1"/>
          </p:cNvSpPr>
          <p:nvPr>
            <p:ph type="body" idx="1"/>
          </p:nvPr>
        </p:nvSpPr>
        <p:spPr>
          <a:xfrm>
            <a:off x="838200" y="1825625"/>
            <a:ext cx="10515600" cy="398621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dirty="0"/>
          </a:p>
        </p:txBody>
      </p:sp>
      <p:sp>
        <p:nvSpPr>
          <p:cNvPr id="6" name="Slide Number Placeholder 5">
            <a:extLst>
              <a:ext uri="{FF2B5EF4-FFF2-40B4-BE49-F238E27FC236}">
                <a16:creationId xmlns:a16="http://schemas.microsoft.com/office/drawing/2014/main" id="{5EDEE6F4-B1FA-D319-CA8F-CC0CD64907BC}"/>
              </a:ext>
            </a:extLst>
          </p:cNvPr>
          <p:cNvSpPr>
            <a:spLocks noGrp="1"/>
          </p:cNvSpPr>
          <p:nvPr>
            <p:ph type="sldNum" sz="quarter" idx="4"/>
          </p:nvPr>
        </p:nvSpPr>
        <p:spPr>
          <a:xfrm>
            <a:off x="838200" y="6088590"/>
            <a:ext cx="2743200" cy="365125"/>
          </a:xfrm>
          <a:prstGeom prst="rect">
            <a:avLst/>
          </a:prstGeom>
        </p:spPr>
        <p:txBody>
          <a:bodyPr vert="horz" lIns="91440" tIns="45720" rIns="91440" bIns="45720" rtlCol="0" anchor="t"/>
          <a:lstStyle>
            <a:lvl1pPr algn="l">
              <a:defRPr sz="1400" b="0" i="0">
                <a:solidFill>
                  <a:schemeClr val="tx1"/>
                </a:solidFill>
                <a:latin typeface="General Sans" pitchFamily="2" charset="77"/>
              </a:defRPr>
            </a:lvl1pPr>
          </a:lstStyle>
          <a:p>
            <a:r>
              <a:rPr lang="en-NL" dirty="0"/>
              <a:t>1.</a:t>
            </a:r>
          </a:p>
        </p:txBody>
      </p:sp>
    </p:spTree>
    <p:extLst>
      <p:ext uri="{BB962C8B-B14F-4D97-AF65-F5344CB8AC3E}">
        <p14:creationId xmlns:p14="http://schemas.microsoft.com/office/powerpoint/2010/main" val="4258596104"/>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1" r:id="rId3"/>
    <p:sldLayoutId id="2147483650" r:id="rId4"/>
    <p:sldLayoutId id="2147483657" r:id="rId5"/>
    <p:sldLayoutId id="2147483658" r:id="rId6"/>
    <p:sldLayoutId id="2147483661" r:id="rId7"/>
    <p:sldLayoutId id="2147483660" r:id="rId8"/>
  </p:sldLayoutIdLst>
  <p:hf hdr="0" ftr="0"/>
  <p:txStyles>
    <p:titleStyle>
      <a:lvl1pPr algn="l" defTabSz="914400" rtl="0" eaLnBrk="1" latinLnBrk="0" hangingPunct="1">
        <a:lnSpc>
          <a:spcPct val="90000"/>
        </a:lnSpc>
        <a:spcBef>
          <a:spcPct val="0"/>
        </a:spcBef>
        <a:buNone/>
        <a:defRPr sz="4000" b="1" i="0" kern="1200">
          <a:solidFill>
            <a:schemeClr val="tx1"/>
          </a:solidFill>
          <a:latin typeface="General Sans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General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eral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eral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eneral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General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2.jp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4.sv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93E9-2B22-E0CC-6EFF-83BB007485B5}"/>
              </a:ext>
            </a:extLst>
          </p:cNvPr>
          <p:cNvSpPr>
            <a:spLocks noGrp="1"/>
          </p:cNvSpPr>
          <p:nvPr>
            <p:ph type="ctrTitle"/>
          </p:nvPr>
        </p:nvSpPr>
        <p:spPr/>
        <p:txBody>
          <a:bodyPr/>
          <a:lstStyle/>
          <a:p>
            <a:r>
              <a:rPr lang="en-US" dirty="0"/>
              <a:t>OKÉ</a:t>
            </a:r>
            <a:br>
              <a:rPr lang="en-US" dirty="0"/>
            </a:br>
            <a:r>
              <a:rPr lang="en-US" dirty="0"/>
              <a:t>wat </a:t>
            </a:r>
            <a:r>
              <a:rPr lang="en-US" dirty="0" err="1"/>
              <a:t>zijn</a:t>
            </a:r>
            <a:r>
              <a:rPr lang="en-US" dirty="0"/>
              <a:t> </a:t>
            </a:r>
            <a:r>
              <a:rPr lang="en-US" dirty="0" err="1"/>
              <a:t>onze</a:t>
            </a:r>
            <a:r>
              <a:rPr lang="en-US" dirty="0"/>
              <a:t> </a:t>
            </a:r>
            <a:r>
              <a:rPr lang="en-US" dirty="0" err="1"/>
              <a:t>volgende</a:t>
            </a:r>
            <a:r>
              <a:rPr lang="en-US" dirty="0"/>
              <a:t> </a:t>
            </a:r>
            <a:r>
              <a:rPr lang="en-US" dirty="0" err="1"/>
              <a:t>stappen</a:t>
            </a:r>
            <a:r>
              <a:rPr lang="en-US" dirty="0"/>
              <a:t>?</a:t>
            </a:r>
            <a:endParaRPr lang="en-NL"/>
          </a:p>
        </p:txBody>
      </p:sp>
    </p:spTree>
    <p:extLst>
      <p:ext uri="{BB962C8B-B14F-4D97-AF65-F5344CB8AC3E}">
        <p14:creationId xmlns:p14="http://schemas.microsoft.com/office/powerpoint/2010/main" val="920115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1D1A655-8C8E-2D6F-26D4-871CE31C1C1B}"/>
              </a:ext>
            </a:extLst>
          </p:cNvPr>
          <p:cNvSpPr>
            <a:spLocks noGrp="1"/>
          </p:cNvSpPr>
          <p:nvPr>
            <p:ph idx="1"/>
          </p:nvPr>
        </p:nvSpPr>
        <p:spPr>
          <a:xfrm>
            <a:off x="6515056" y="2007333"/>
            <a:ext cx="4613688" cy="4613386"/>
          </a:xfrm>
        </p:spPr>
        <p:txBody>
          <a:bodyPr>
            <a:normAutofit/>
          </a:bodyPr>
          <a:lstStyle/>
          <a:p>
            <a:r>
              <a:rPr lang="nl-NL" dirty="0"/>
              <a:t>Ronde 1: ideeën en wensen ophalen in kleine groepen </a:t>
            </a:r>
          </a:p>
          <a:p>
            <a:r>
              <a:rPr lang="nl-NL" dirty="0"/>
              <a:t>Ronde 2: prioriteren in de kleine groep tot een top 3</a:t>
            </a:r>
          </a:p>
          <a:p>
            <a:r>
              <a:rPr lang="nl-NL" dirty="0"/>
              <a:t>Ronde 3: inventariseren top 3’s van de groepen</a:t>
            </a:r>
          </a:p>
          <a:p>
            <a:r>
              <a:rPr lang="nl-NL" dirty="0"/>
              <a:t>Ronde 4: komen tot een collectieve rangschikking van prioriteiten</a:t>
            </a:r>
          </a:p>
        </p:txBody>
      </p:sp>
      <p:sp>
        <p:nvSpPr>
          <p:cNvPr id="3" name="Titel 1">
            <a:extLst>
              <a:ext uri="{FF2B5EF4-FFF2-40B4-BE49-F238E27FC236}">
                <a16:creationId xmlns:a16="http://schemas.microsoft.com/office/drawing/2014/main" id="{0325E1B0-48BD-2BAE-AB42-18F06A42A20C}"/>
              </a:ext>
            </a:extLst>
          </p:cNvPr>
          <p:cNvSpPr txBox="1">
            <a:spLocks/>
          </p:cNvSpPr>
          <p:nvPr/>
        </p:nvSpPr>
        <p:spPr>
          <a:xfrm>
            <a:off x="6400800" y="798653"/>
            <a:ext cx="4953000" cy="1706007"/>
          </a:xfrm>
          <a:prstGeom prst="rect">
            <a:avLst/>
          </a:prstGeom>
          <a:solidFill>
            <a:schemeClr val="bg1"/>
          </a:solidFill>
        </p:spPr>
        <p:txBody>
          <a:bodyPr lIns="91440" tIns="45720" rIns="91440" bIns="45720" anchor="t">
            <a:normAutofit fontScale="97500"/>
          </a:bodyPr>
          <a:lstStyle>
            <a:lvl1pPr algn="l" defTabSz="914400" rtl="0" eaLnBrk="1" latinLnBrk="0" hangingPunct="1">
              <a:lnSpc>
                <a:spcPct val="90000"/>
              </a:lnSpc>
              <a:spcBef>
                <a:spcPct val="0"/>
              </a:spcBef>
              <a:buNone/>
              <a:defRPr sz="4000" b="1" i="0" kern="1200">
                <a:solidFill>
                  <a:schemeClr val="tx1"/>
                </a:solidFill>
                <a:latin typeface="General Sans Semibold" pitchFamily="2" charset="77"/>
                <a:ea typeface="+mj-ea"/>
                <a:cs typeface="+mj-cs"/>
              </a:defRPr>
            </a:lvl1pPr>
          </a:lstStyle>
          <a:p>
            <a:r>
              <a:rPr lang="nl-NL" dirty="0">
                <a:solidFill>
                  <a:srgbClr val="DD784B"/>
                </a:solidFill>
              </a:rPr>
              <a:t>Wat gaan we doen vandaag?</a:t>
            </a:r>
          </a:p>
        </p:txBody>
      </p:sp>
      <p:sp>
        <p:nvSpPr>
          <p:cNvPr id="4" name="Titel 1">
            <a:extLst>
              <a:ext uri="{FF2B5EF4-FFF2-40B4-BE49-F238E27FC236}">
                <a16:creationId xmlns:a16="http://schemas.microsoft.com/office/drawing/2014/main" id="{10322465-7EF3-1146-0110-E92B1B613A63}"/>
              </a:ext>
            </a:extLst>
          </p:cNvPr>
          <p:cNvSpPr txBox="1">
            <a:spLocks/>
          </p:cNvSpPr>
          <p:nvPr/>
        </p:nvSpPr>
        <p:spPr>
          <a:xfrm>
            <a:off x="6400800" y="2007333"/>
            <a:ext cx="2106592" cy="497327"/>
          </a:xfrm>
          <a:prstGeom prst="rect">
            <a:avLst/>
          </a:prstGeom>
          <a:solidFill>
            <a:schemeClr val="bg1"/>
          </a:solidFill>
        </p:spPr>
        <p:txBody>
          <a:bodyPr lIns="91440" tIns="45720" rIns="91440" bIns="45720" anchor="t">
            <a:normAutofit fontScale="97500"/>
          </a:bodyPr>
          <a:lstStyle>
            <a:lvl1pPr algn="l" defTabSz="914400" rtl="0" eaLnBrk="1" latinLnBrk="0" hangingPunct="1">
              <a:lnSpc>
                <a:spcPct val="90000"/>
              </a:lnSpc>
              <a:spcBef>
                <a:spcPct val="0"/>
              </a:spcBef>
              <a:buNone/>
              <a:defRPr sz="4000" b="1" i="0" kern="1200">
                <a:solidFill>
                  <a:schemeClr val="tx1"/>
                </a:solidFill>
                <a:latin typeface="General Sans Semibold" pitchFamily="2" charset="77"/>
                <a:ea typeface="+mj-ea"/>
                <a:cs typeface="+mj-cs"/>
              </a:defRPr>
            </a:lvl1pPr>
          </a:lstStyle>
          <a:p>
            <a:r>
              <a:rPr lang="nl-NL" sz="1600" dirty="0">
                <a:solidFill>
                  <a:srgbClr val="DD784B"/>
                </a:solidFill>
              </a:rPr>
              <a:t>5 min. per ronde</a:t>
            </a:r>
          </a:p>
        </p:txBody>
      </p:sp>
    </p:spTree>
    <p:extLst>
      <p:ext uri="{BB962C8B-B14F-4D97-AF65-F5344CB8AC3E}">
        <p14:creationId xmlns:p14="http://schemas.microsoft.com/office/powerpoint/2010/main" val="57413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87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descr="Afbeelding met Rechthoek&#10;&#10;Automatisch gegenereerde beschrijving">
            <a:extLst>
              <a:ext uri="{FF2B5EF4-FFF2-40B4-BE49-F238E27FC236}">
                <a16:creationId xmlns:a16="http://schemas.microsoft.com/office/drawing/2014/main" id="{EB957D54-8637-37C0-4F91-8D7C4747F426}"/>
              </a:ext>
            </a:extLst>
          </p:cNvPr>
          <p:cNvPicPr>
            <a:picLocks noChangeAspect="1"/>
          </p:cNvPicPr>
          <p:nvPr/>
        </p:nvPicPr>
        <p:blipFill>
          <a:blip r:embed="rId3"/>
          <a:stretch>
            <a:fillRect/>
          </a:stretch>
        </p:blipFill>
        <p:spPr>
          <a:xfrm>
            <a:off x="680120" y="613191"/>
            <a:ext cx="5326352" cy="5631617"/>
          </a:xfrm>
          <a:prstGeom prst="rect">
            <a:avLst/>
          </a:prstGeom>
        </p:spPr>
      </p:pic>
      <p:sp>
        <p:nvSpPr>
          <p:cNvPr id="3" name="Title 2">
            <a:extLst>
              <a:ext uri="{FF2B5EF4-FFF2-40B4-BE49-F238E27FC236}">
                <a16:creationId xmlns:a16="http://schemas.microsoft.com/office/drawing/2014/main" id="{93D0B683-A413-65D5-7FB0-E2AC461465EA}"/>
              </a:ext>
            </a:extLst>
          </p:cNvPr>
          <p:cNvSpPr>
            <a:spLocks noGrp="1"/>
          </p:cNvSpPr>
          <p:nvPr>
            <p:ph type="title"/>
          </p:nvPr>
        </p:nvSpPr>
        <p:spPr/>
        <p:txBody>
          <a:bodyPr/>
          <a:lstStyle/>
          <a:p>
            <a:r>
              <a:rPr lang="en-GB" dirty="0"/>
              <a:t>Npuls. Dat </a:t>
            </a:r>
            <a:r>
              <a:rPr lang="en-GB" dirty="0" err="1"/>
              <a:t>zijn</a:t>
            </a:r>
            <a:r>
              <a:rPr lang="en-GB" dirty="0"/>
              <a:t> </a:t>
            </a:r>
            <a:r>
              <a:rPr lang="en-GB" dirty="0" err="1"/>
              <a:t>wij</a:t>
            </a:r>
            <a:r>
              <a:rPr lang="en-GB" dirty="0"/>
              <a:t>.</a:t>
            </a:r>
            <a:endParaRPr lang="en-NL" dirty="0"/>
          </a:p>
        </p:txBody>
      </p:sp>
      <p:sp>
        <p:nvSpPr>
          <p:cNvPr id="4" name="Text Placeholder 3">
            <a:extLst>
              <a:ext uri="{FF2B5EF4-FFF2-40B4-BE49-F238E27FC236}">
                <a16:creationId xmlns:a16="http://schemas.microsoft.com/office/drawing/2014/main" id="{6D5A4977-950E-5AE2-851F-C1FCE9F3AA47}"/>
              </a:ext>
            </a:extLst>
          </p:cNvPr>
          <p:cNvSpPr>
            <a:spLocks noGrp="1"/>
          </p:cNvSpPr>
          <p:nvPr>
            <p:ph type="body" sz="half" idx="2"/>
          </p:nvPr>
        </p:nvSpPr>
        <p:spPr>
          <a:xfrm>
            <a:off x="2992853" y="4498165"/>
            <a:ext cx="2804182" cy="1133605"/>
          </a:xfrm>
        </p:spPr>
        <p:txBody>
          <a:bodyPr>
            <a:normAutofit/>
          </a:bodyPr>
          <a:lstStyle/>
          <a:p>
            <a:pPr algn="ctr"/>
            <a:r>
              <a:rPr lang="nl-NL" sz="1600" dirty="0"/>
              <a:t>En natuurlijk álle</a:t>
            </a:r>
            <a:br>
              <a:rPr lang="nl-NL" sz="1600" dirty="0"/>
            </a:br>
            <a:r>
              <a:rPr lang="nl-NL" sz="1600" dirty="0"/>
              <a:t>onderwijsinstellingen </a:t>
            </a:r>
            <a:br>
              <a:rPr lang="nl-NL" sz="1600" dirty="0"/>
            </a:br>
            <a:r>
              <a:rPr lang="nl-NL" sz="1600" dirty="0"/>
              <a:t>voor vervolgonderwijs! </a:t>
            </a:r>
          </a:p>
        </p:txBody>
      </p:sp>
      <p:pic>
        <p:nvPicPr>
          <p:cNvPr id="7" name="Graphic 6">
            <a:extLst>
              <a:ext uri="{FF2B5EF4-FFF2-40B4-BE49-F238E27FC236}">
                <a16:creationId xmlns:a16="http://schemas.microsoft.com/office/drawing/2014/main" id="{643C3D42-BCBA-DE1F-C272-C7E661B3D0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79558" y="1026188"/>
            <a:ext cx="1713795" cy="584249"/>
          </a:xfrm>
          <a:prstGeom prst="rect">
            <a:avLst/>
          </a:prstGeom>
        </p:spPr>
      </p:pic>
      <p:pic>
        <p:nvPicPr>
          <p:cNvPr id="8" name="Afbeelding 7" descr="Afbeelding met Lettertype, logo, Graphics, symbool&#10;&#10;Automatisch gegenereerde beschrijving">
            <a:extLst>
              <a:ext uri="{FF2B5EF4-FFF2-40B4-BE49-F238E27FC236}">
                <a16:creationId xmlns:a16="http://schemas.microsoft.com/office/drawing/2014/main" id="{40D2993A-4EEC-EF93-09D5-5174BB391C0C}"/>
              </a:ext>
            </a:extLst>
          </p:cNvPr>
          <p:cNvPicPr>
            <a:picLocks noChangeAspect="1"/>
          </p:cNvPicPr>
          <p:nvPr/>
        </p:nvPicPr>
        <p:blipFill>
          <a:blip r:embed="rId6">
            <a:clrChange>
              <a:clrFrom>
                <a:srgbClr val="FEFEFE"/>
              </a:clrFrom>
              <a:clrTo>
                <a:srgbClr val="FEFEFE">
                  <a:alpha val="0"/>
                </a:srgbClr>
              </a:clrTo>
            </a:clrChange>
          </a:blip>
          <a:stretch>
            <a:fillRect/>
          </a:stretch>
        </p:blipFill>
        <p:spPr>
          <a:xfrm>
            <a:off x="1199425" y="1915632"/>
            <a:ext cx="1180133" cy="753927"/>
          </a:xfrm>
          <a:prstGeom prst="rect">
            <a:avLst/>
          </a:prstGeom>
        </p:spPr>
      </p:pic>
      <p:pic>
        <p:nvPicPr>
          <p:cNvPr id="9" name="Graphic 8">
            <a:extLst>
              <a:ext uri="{FF2B5EF4-FFF2-40B4-BE49-F238E27FC236}">
                <a16:creationId xmlns:a16="http://schemas.microsoft.com/office/drawing/2014/main" id="{4CD8FC99-436C-3C11-5035-D64C3FDF2C9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43296" y="2000470"/>
            <a:ext cx="2103297" cy="584249"/>
          </a:xfrm>
          <a:prstGeom prst="rect">
            <a:avLst/>
          </a:prstGeom>
        </p:spPr>
      </p:pic>
      <p:pic>
        <p:nvPicPr>
          <p:cNvPr id="10" name="Afbeelding 9" descr="Afbeelding met Lettertype, tekst, schermopname, zwart&#10;&#10;Automatisch gegenereerde beschrijving">
            <a:extLst>
              <a:ext uri="{FF2B5EF4-FFF2-40B4-BE49-F238E27FC236}">
                <a16:creationId xmlns:a16="http://schemas.microsoft.com/office/drawing/2014/main" id="{4A95791E-227F-69E1-15BD-662B5C4B7E03}"/>
              </a:ext>
            </a:extLst>
          </p:cNvPr>
          <p:cNvPicPr>
            <a:picLocks noChangeAspect="1"/>
          </p:cNvPicPr>
          <p:nvPr/>
        </p:nvPicPr>
        <p:blipFill>
          <a:blip r:embed="rId9"/>
          <a:stretch>
            <a:fillRect/>
          </a:stretch>
        </p:blipFill>
        <p:spPr>
          <a:xfrm>
            <a:off x="1199425" y="3370253"/>
            <a:ext cx="1441189" cy="404236"/>
          </a:xfrm>
          <a:prstGeom prst="rect">
            <a:avLst/>
          </a:prstGeom>
        </p:spPr>
      </p:pic>
      <p:pic>
        <p:nvPicPr>
          <p:cNvPr id="11" name="Afbeelding 12" descr="Afbeelding met Lettertype, Graphics, logo, symbool&#10;&#10;Automatisch gegenereerde beschrijving">
            <a:extLst>
              <a:ext uri="{FF2B5EF4-FFF2-40B4-BE49-F238E27FC236}">
                <a16:creationId xmlns:a16="http://schemas.microsoft.com/office/drawing/2014/main" id="{FDC67B55-1F13-5699-F99E-07C8C1F47FED}"/>
              </a:ext>
            </a:extLst>
          </p:cNvPr>
          <p:cNvPicPr>
            <a:picLocks noChangeAspect="1"/>
          </p:cNvPicPr>
          <p:nvPr/>
        </p:nvPicPr>
        <p:blipFill>
          <a:blip r:embed="rId10"/>
          <a:stretch>
            <a:fillRect/>
          </a:stretch>
        </p:blipFill>
        <p:spPr>
          <a:xfrm>
            <a:off x="3627008" y="3299000"/>
            <a:ext cx="932690" cy="475489"/>
          </a:xfrm>
          <a:prstGeom prst="rect">
            <a:avLst/>
          </a:prstGeom>
        </p:spPr>
      </p:pic>
      <p:pic>
        <p:nvPicPr>
          <p:cNvPr id="13" name="Afbeelding 11" descr="Afbeelding met Graphics, ontwerp&#10;&#10;Automatisch gegenereerde beschrijving">
            <a:extLst>
              <a:ext uri="{FF2B5EF4-FFF2-40B4-BE49-F238E27FC236}">
                <a16:creationId xmlns:a16="http://schemas.microsoft.com/office/drawing/2014/main" id="{15C367A1-156C-4818-518F-2421C7788E6D}"/>
              </a:ext>
            </a:extLst>
          </p:cNvPr>
          <p:cNvPicPr>
            <a:picLocks noChangeAspect="1"/>
          </p:cNvPicPr>
          <p:nvPr/>
        </p:nvPicPr>
        <p:blipFill>
          <a:blip r:embed="rId11"/>
          <a:stretch>
            <a:fillRect/>
          </a:stretch>
        </p:blipFill>
        <p:spPr>
          <a:xfrm>
            <a:off x="1199425" y="4389381"/>
            <a:ext cx="1878586" cy="747765"/>
          </a:xfrm>
          <a:prstGeom prst="rect">
            <a:avLst/>
          </a:prstGeom>
        </p:spPr>
      </p:pic>
    </p:spTree>
    <p:extLst>
      <p:ext uri="{BB962C8B-B14F-4D97-AF65-F5344CB8AC3E}">
        <p14:creationId xmlns:p14="http://schemas.microsoft.com/office/powerpoint/2010/main" val="148161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5B24BAA6-249A-5780-0F61-88B7A2AB9753}"/>
              </a:ext>
            </a:extLst>
          </p:cNvPr>
          <p:cNvGrpSpPr/>
          <p:nvPr/>
        </p:nvGrpSpPr>
        <p:grpSpPr>
          <a:xfrm>
            <a:off x="0" y="0"/>
            <a:ext cx="12192000" cy="6858000"/>
            <a:chOff x="0" y="0"/>
            <a:chExt cx="12192000" cy="6858000"/>
          </a:xfrm>
        </p:grpSpPr>
        <p:pic>
          <p:nvPicPr>
            <p:cNvPr id="3" name="Afbeelding 2" descr="Afbeelding met tekst, schermopname, Lettertype, Rechthoek&#10;&#10;Automatisch gegenereerde beschrijving">
              <a:extLst>
                <a:ext uri="{FF2B5EF4-FFF2-40B4-BE49-F238E27FC236}">
                  <a16:creationId xmlns:a16="http://schemas.microsoft.com/office/drawing/2014/main" id="{222F4425-E601-A678-0306-B8B3E505A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hthoek 4">
              <a:extLst>
                <a:ext uri="{FF2B5EF4-FFF2-40B4-BE49-F238E27FC236}">
                  <a16:creationId xmlns:a16="http://schemas.microsoft.com/office/drawing/2014/main" id="{B9568B27-0F18-B9AB-381F-3E5A6FFF187E}"/>
                </a:ext>
              </a:extLst>
            </p:cNvPr>
            <p:cNvSpPr/>
            <p:nvPr/>
          </p:nvSpPr>
          <p:spPr>
            <a:xfrm>
              <a:off x="447270" y="494474"/>
              <a:ext cx="11199407" cy="57031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grpSp>
      <p:sp>
        <p:nvSpPr>
          <p:cNvPr id="17" name="Afgeronde rechthoek 16">
            <a:extLst>
              <a:ext uri="{FF2B5EF4-FFF2-40B4-BE49-F238E27FC236}">
                <a16:creationId xmlns:a16="http://schemas.microsoft.com/office/drawing/2014/main" id="{9160558D-916B-ED15-2F7B-6BA3BA4CE794}"/>
              </a:ext>
            </a:extLst>
          </p:cNvPr>
          <p:cNvSpPr/>
          <p:nvPr/>
        </p:nvSpPr>
        <p:spPr>
          <a:xfrm>
            <a:off x="1476517" y="2247900"/>
            <a:ext cx="2362200" cy="2362200"/>
          </a:xfrm>
          <a:prstGeom prst="roundRect">
            <a:avLst/>
          </a:prstGeom>
          <a:solidFill>
            <a:srgbClr val="F4D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Afgeronde rechthoek 15">
            <a:extLst>
              <a:ext uri="{FF2B5EF4-FFF2-40B4-BE49-F238E27FC236}">
                <a16:creationId xmlns:a16="http://schemas.microsoft.com/office/drawing/2014/main" id="{650AB33A-1B7A-DF64-51B7-3BF2C5C034BC}"/>
              </a:ext>
            </a:extLst>
          </p:cNvPr>
          <p:cNvSpPr/>
          <p:nvPr/>
        </p:nvSpPr>
        <p:spPr>
          <a:xfrm>
            <a:off x="8231736" y="2247900"/>
            <a:ext cx="2362200" cy="2362200"/>
          </a:xfrm>
          <a:prstGeom prst="roundRect">
            <a:avLst/>
          </a:prstGeom>
          <a:solidFill>
            <a:srgbClr val="F4D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8">
            <a:extLst>
              <a:ext uri="{FF2B5EF4-FFF2-40B4-BE49-F238E27FC236}">
                <a16:creationId xmlns:a16="http://schemas.microsoft.com/office/drawing/2014/main" id="{867B512F-E1A7-D760-71FC-218AA670412E}"/>
              </a:ext>
            </a:extLst>
          </p:cNvPr>
          <p:cNvSpPr>
            <a:spLocks noGrp="1"/>
          </p:cNvSpPr>
          <p:nvPr>
            <p:ph type="title"/>
          </p:nvPr>
        </p:nvSpPr>
        <p:spPr>
          <a:xfrm>
            <a:off x="612000" y="660400"/>
            <a:ext cx="10515600" cy="1030288"/>
          </a:xfrm>
        </p:spPr>
        <p:txBody>
          <a:bodyPr>
            <a:normAutofit/>
          </a:bodyPr>
          <a:lstStyle/>
          <a:p>
            <a:pPr marL="0" indent="0">
              <a:buNone/>
            </a:pPr>
            <a:r>
              <a:rPr lang="nl-NL" b="1" dirty="0"/>
              <a:t>Drie hoofddoelen</a:t>
            </a:r>
          </a:p>
        </p:txBody>
      </p:sp>
      <p:sp>
        <p:nvSpPr>
          <p:cNvPr id="4" name="Tijdelijke aanduiding voor dianummer 3">
            <a:extLst>
              <a:ext uri="{FF2B5EF4-FFF2-40B4-BE49-F238E27FC236}">
                <a16:creationId xmlns:a16="http://schemas.microsoft.com/office/drawing/2014/main" id="{382CA4AD-EAAE-BDA3-A415-2DF888C48420}"/>
              </a:ext>
            </a:extLst>
          </p:cNvPr>
          <p:cNvSpPr>
            <a:spLocks noGrp="1"/>
          </p:cNvSpPr>
          <p:nvPr>
            <p:ph type="sldNum" sz="quarter" idx="12"/>
          </p:nvPr>
        </p:nvSpPr>
        <p:spPr/>
        <p:txBody>
          <a:bodyPr/>
          <a:lstStyle/>
          <a:p>
            <a:fld id="{0E7476D2-0896-4839-9387-ABF8745D58E4}" type="slidenum">
              <a:rPr lang="nl-NL" smtClean="0"/>
              <a:pPr/>
              <a:t>3</a:t>
            </a:fld>
            <a:endParaRPr lang="nl-NL"/>
          </a:p>
        </p:txBody>
      </p:sp>
      <p:sp>
        <p:nvSpPr>
          <p:cNvPr id="7" name="Afgeronde rechthoek 6">
            <a:extLst>
              <a:ext uri="{FF2B5EF4-FFF2-40B4-BE49-F238E27FC236}">
                <a16:creationId xmlns:a16="http://schemas.microsoft.com/office/drawing/2014/main" id="{B2F85A32-2C36-5991-22D3-03B506E55AB2}"/>
              </a:ext>
            </a:extLst>
          </p:cNvPr>
          <p:cNvSpPr/>
          <p:nvPr/>
        </p:nvSpPr>
        <p:spPr>
          <a:xfrm>
            <a:off x="4854127" y="2247900"/>
            <a:ext cx="2362200" cy="2362200"/>
          </a:xfrm>
          <a:prstGeom prst="roundRect">
            <a:avLst/>
          </a:prstGeom>
          <a:solidFill>
            <a:srgbClr val="F4D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D4DC2178-DEB2-9165-27F8-90B3A3E02663}"/>
              </a:ext>
            </a:extLst>
          </p:cNvPr>
          <p:cNvSpPr txBox="1"/>
          <p:nvPr/>
        </p:nvSpPr>
        <p:spPr>
          <a:xfrm>
            <a:off x="1298449" y="4717622"/>
            <a:ext cx="2743200" cy="492443"/>
          </a:xfrm>
          <a:prstGeom prst="rect">
            <a:avLst/>
          </a:prstGeom>
          <a:noFill/>
        </p:spPr>
        <p:txBody>
          <a:bodyPr wrap="square" lIns="0" tIns="0" rIns="0" bIns="0" rtlCol="0" anchor="t">
            <a:spAutoFit/>
          </a:bodyPr>
          <a:lstStyle/>
          <a:p>
            <a:pPr algn="ctr"/>
            <a:r>
              <a:rPr lang="nl-NL" sz="1600" dirty="0">
                <a:solidFill>
                  <a:srgbClr val="000000"/>
                </a:solidFill>
                <a:latin typeface="General Sans" pitchFamily="2" charset="77"/>
              </a:rPr>
              <a:t>Verbetering van de kwaliteit van het onderwijs</a:t>
            </a:r>
            <a:endParaRPr lang="nl-NL" sz="1600" cap="all" dirty="0">
              <a:latin typeface="General Sans" pitchFamily="2" charset="77"/>
            </a:endParaRPr>
          </a:p>
        </p:txBody>
      </p:sp>
      <p:sp>
        <p:nvSpPr>
          <p:cNvPr id="11" name="Rechthoek 10">
            <a:extLst>
              <a:ext uri="{FF2B5EF4-FFF2-40B4-BE49-F238E27FC236}">
                <a16:creationId xmlns:a16="http://schemas.microsoft.com/office/drawing/2014/main" id="{009DAD3C-93F9-A9CC-56A0-E3E39BB529A8}"/>
              </a:ext>
            </a:extLst>
          </p:cNvPr>
          <p:cNvSpPr/>
          <p:nvPr/>
        </p:nvSpPr>
        <p:spPr>
          <a:xfrm>
            <a:off x="4560307" y="4717622"/>
            <a:ext cx="2907720" cy="584775"/>
          </a:xfrm>
          <a:prstGeom prst="rect">
            <a:avLst/>
          </a:prstGeom>
        </p:spPr>
        <p:txBody>
          <a:bodyPr wrap="square" lIns="91440" tIns="45720" rIns="91440" bIns="45720" anchor="t">
            <a:spAutoFit/>
          </a:bodyPr>
          <a:lstStyle/>
          <a:p>
            <a:pPr algn="ctr"/>
            <a:r>
              <a:rPr lang="nl-NL" sz="1600">
                <a:solidFill>
                  <a:srgbClr val="000000"/>
                </a:solidFill>
                <a:latin typeface="General Sans" pitchFamily="2" charset="77"/>
              </a:rPr>
              <a:t>Verhoging van de </a:t>
            </a:r>
          </a:p>
          <a:p>
            <a:pPr algn="ctr"/>
            <a:r>
              <a:rPr lang="nl-NL" sz="1600" err="1">
                <a:solidFill>
                  <a:srgbClr val="000000"/>
                </a:solidFill>
                <a:latin typeface="General Sans" pitchFamily="2" charset="77"/>
              </a:rPr>
              <a:t>adaptiviteit</a:t>
            </a:r>
            <a:r>
              <a:rPr lang="nl-NL" sz="1600">
                <a:solidFill>
                  <a:srgbClr val="000000"/>
                </a:solidFill>
                <a:latin typeface="General Sans" pitchFamily="2" charset="77"/>
              </a:rPr>
              <a:t> van het onderwijs</a:t>
            </a:r>
            <a:endParaRPr lang="nl-NL" sz="1600">
              <a:solidFill>
                <a:srgbClr val="000000"/>
              </a:solidFill>
              <a:latin typeface="General Sans" pitchFamily="2" charset="77"/>
              <a:cs typeface="Calibri"/>
            </a:endParaRPr>
          </a:p>
        </p:txBody>
      </p:sp>
      <p:sp>
        <p:nvSpPr>
          <p:cNvPr id="12" name="Rechthoek 11">
            <a:extLst>
              <a:ext uri="{FF2B5EF4-FFF2-40B4-BE49-F238E27FC236}">
                <a16:creationId xmlns:a16="http://schemas.microsoft.com/office/drawing/2014/main" id="{926A14D1-6936-EC46-763B-2887B7AD894E}"/>
              </a:ext>
            </a:extLst>
          </p:cNvPr>
          <p:cNvSpPr/>
          <p:nvPr/>
        </p:nvSpPr>
        <p:spPr>
          <a:xfrm>
            <a:off x="8101583" y="4717622"/>
            <a:ext cx="2613899" cy="1077218"/>
          </a:xfrm>
          <a:prstGeom prst="rect">
            <a:avLst/>
          </a:prstGeom>
        </p:spPr>
        <p:txBody>
          <a:bodyPr wrap="square" lIns="91440" tIns="45720" rIns="91440" bIns="45720" anchor="t">
            <a:spAutoFit/>
          </a:bodyPr>
          <a:lstStyle/>
          <a:p>
            <a:pPr algn="ctr"/>
            <a:r>
              <a:rPr lang="nl-NL" sz="1600">
                <a:solidFill>
                  <a:srgbClr val="000000"/>
                </a:solidFill>
                <a:latin typeface="General Sans" pitchFamily="2" charset="77"/>
              </a:rPr>
              <a:t>Verbetering van functionele en kritische digitale vaardigheden van lerenden en docenten</a:t>
            </a:r>
          </a:p>
        </p:txBody>
      </p:sp>
      <p:pic>
        <p:nvPicPr>
          <p:cNvPr id="13" name="Graphic 12">
            <a:extLst>
              <a:ext uri="{FF2B5EF4-FFF2-40B4-BE49-F238E27FC236}">
                <a16:creationId xmlns:a16="http://schemas.microsoft.com/office/drawing/2014/main" id="{46A830DD-4B4B-0F08-403D-03609E1CEB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37058" y="2860704"/>
            <a:ext cx="1196340" cy="1196340"/>
          </a:xfrm>
          <a:prstGeom prst="rect">
            <a:avLst/>
          </a:prstGeom>
        </p:spPr>
      </p:pic>
      <p:pic>
        <p:nvPicPr>
          <p:cNvPr id="14" name="Graphic 13">
            <a:extLst>
              <a:ext uri="{FF2B5EF4-FFF2-40B4-BE49-F238E27FC236}">
                <a16:creationId xmlns:a16="http://schemas.microsoft.com/office/drawing/2014/main" id="{25A7F382-BB82-7110-86E5-CA0BBE4E20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63373" y="2860704"/>
            <a:ext cx="1298927" cy="1298927"/>
          </a:xfrm>
          <a:prstGeom prst="rect">
            <a:avLst/>
          </a:prstGeom>
        </p:spPr>
      </p:pic>
      <p:pic>
        <p:nvPicPr>
          <p:cNvPr id="15" name="Graphic 14">
            <a:extLst>
              <a:ext uri="{FF2B5EF4-FFF2-40B4-BE49-F238E27FC236}">
                <a16:creationId xmlns:a16="http://schemas.microsoft.com/office/drawing/2014/main" id="{A75A3942-47CE-75BC-BC0E-51999554A2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67902" y="2809411"/>
            <a:ext cx="1239178" cy="1239178"/>
          </a:xfrm>
          <a:prstGeom prst="rect">
            <a:avLst/>
          </a:prstGeom>
        </p:spPr>
      </p:pic>
    </p:spTree>
    <p:extLst>
      <p:ext uri="{BB962C8B-B14F-4D97-AF65-F5344CB8AC3E}">
        <p14:creationId xmlns:p14="http://schemas.microsoft.com/office/powerpoint/2010/main" val="226888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ijdelijke aanduiding voor tekst 3">
            <a:extLst>
              <a:ext uri="{FF2B5EF4-FFF2-40B4-BE49-F238E27FC236}">
                <a16:creationId xmlns:a16="http://schemas.microsoft.com/office/drawing/2014/main" id="{03776044-C2E0-70A4-9090-477E354B0A70}"/>
              </a:ext>
            </a:extLst>
          </p:cNvPr>
          <p:cNvGraphicFramePr/>
          <p:nvPr/>
        </p:nvGraphicFramePr>
        <p:xfrm>
          <a:off x="5484139" y="1537554"/>
          <a:ext cx="5765387" cy="4818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vak 3">
            <a:extLst>
              <a:ext uri="{FF2B5EF4-FFF2-40B4-BE49-F238E27FC236}">
                <a16:creationId xmlns:a16="http://schemas.microsoft.com/office/drawing/2014/main" id="{E487C481-EC41-2DE1-ADEC-31D448F007D2}"/>
              </a:ext>
            </a:extLst>
          </p:cNvPr>
          <p:cNvSpPr txBox="1"/>
          <p:nvPr/>
        </p:nvSpPr>
        <p:spPr>
          <a:xfrm>
            <a:off x="6424863" y="649705"/>
            <a:ext cx="2322095" cy="601579"/>
          </a:xfrm>
          <a:prstGeom prst="rect">
            <a:avLst/>
          </a:prstGeom>
          <a:solidFill>
            <a:schemeClr val="bg1"/>
          </a:solidFill>
        </p:spPr>
        <p:txBody>
          <a:bodyPr wrap="square" rtlCol="0">
            <a:spAutoFit/>
          </a:bodyPr>
          <a:lstStyle/>
          <a:p>
            <a:endParaRPr lang="en-NL"/>
          </a:p>
        </p:txBody>
      </p:sp>
      <p:sp>
        <p:nvSpPr>
          <p:cNvPr id="6" name="Tekstvak 5">
            <a:extLst>
              <a:ext uri="{FF2B5EF4-FFF2-40B4-BE49-F238E27FC236}">
                <a16:creationId xmlns:a16="http://schemas.microsoft.com/office/drawing/2014/main" id="{386DAD7F-A8BD-95B8-BFD7-65B3A2D7F2F1}"/>
              </a:ext>
            </a:extLst>
          </p:cNvPr>
          <p:cNvSpPr txBox="1"/>
          <p:nvPr/>
        </p:nvSpPr>
        <p:spPr>
          <a:xfrm>
            <a:off x="5484139" y="801242"/>
            <a:ext cx="6093994" cy="584775"/>
          </a:xfrm>
          <a:prstGeom prst="rect">
            <a:avLst/>
          </a:prstGeom>
          <a:noFill/>
        </p:spPr>
        <p:txBody>
          <a:bodyPr wrap="square">
            <a:spAutoFit/>
          </a:bodyPr>
          <a:lstStyle/>
          <a:p>
            <a:r>
              <a:rPr lang="nl-NL" sz="3200" dirty="0">
                <a:latin typeface="General Sans Semibold" panose="020B0604020202020204" charset="0"/>
              </a:rPr>
              <a:t>Hoe gaan we daar komen?</a:t>
            </a:r>
            <a:endParaRPr lang="en-NL" sz="3200">
              <a:latin typeface="General Sans Semibold" panose="020B0604020202020204" charset="0"/>
            </a:endParaRPr>
          </a:p>
        </p:txBody>
      </p:sp>
    </p:spTree>
    <p:extLst>
      <p:ext uri="{BB962C8B-B14F-4D97-AF65-F5344CB8AC3E}">
        <p14:creationId xmlns:p14="http://schemas.microsoft.com/office/powerpoint/2010/main" val="1276644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487C481-EC41-2DE1-ADEC-31D448F007D2}"/>
              </a:ext>
            </a:extLst>
          </p:cNvPr>
          <p:cNvSpPr txBox="1"/>
          <p:nvPr/>
        </p:nvSpPr>
        <p:spPr>
          <a:xfrm>
            <a:off x="6424863" y="649705"/>
            <a:ext cx="2322095" cy="601579"/>
          </a:xfrm>
          <a:prstGeom prst="rect">
            <a:avLst/>
          </a:prstGeom>
          <a:solidFill>
            <a:schemeClr val="bg1"/>
          </a:solidFill>
        </p:spPr>
        <p:txBody>
          <a:bodyPr wrap="square" rtlCol="0">
            <a:spAutoFit/>
          </a:bodyPr>
          <a:lstStyle/>
          <a:p>
            <a:endParaRPr lang="en-NL"/>
          </a:p>
        </p:txBody>
      </p:sp>
      <p:sp>
        <p:nvSpPr>
          <p:cNvPr id="6" name="Tekstvak 5">
            <a:extLst>
              <a:ext uri="{FF2B5EF4-FFF2-40B4-BE49-F238E27FC236}">
                <a16:creationId xmlns:a16="http://schemas.microsoft.com/office/drawing/2014/main" id="{386DAD7F-A8BD-95B8-BFD7-65B3A2D7F2F1}"/>
              </a:ext>
            </a:extLst>
          </p:cNvPr>
          <p:cNvSpPr txBox="1"/>
          <p:nvPr/>
        </p:nvSpPr>
        <p:spPr>
          <a:xfrm>
            <a:off x="5484139" y="801242"/>
            <a:ext cx="6093994" cy="584775"/>
          </a:xfrm>
          <a:prstGeom prst="rect">
            <a:avLst/>
          </a:prstGeom>
          <a:noFill/>
        </p:spPr>
        <p:txBody>
          <a:bodyPr wrap="square">
            <a:spAutoFit/>
          </a:bodyPr>
          <a:lstStyle/>
          <a:p>
            <a:r>
              <a:rPr lang="nl-NL" sz="3200">
                <a:latin typeface="General Sans Semibold" panose="020B0604020202020204" charset="0"/>
              </a:rPr>
              <a:t>Aanpak</a:t>
            </a:r>
            <a:endParaRPr lang="en-NL" sz="3200">
              <a:latin typeface="General Sans Semibold" panose="020B0604020202020204" charset="0"/>
            </a:endParaRPr>
          </a:p>
        </p:txBody>
      </p:sp>
      <p:sp>
        <p:nvSpPr>
          <p:cNvPr id="2" name="Tijdelijke aanduiding voor tekst 13">
            <a:extLst>
              <a:ext uri="{FF2B5EF4-FFF2-40B4-BE49-F238E27FC236}">
                <a16:creationId xmlns:a16="http://schemas.microsoft.com/office/drawing/2014/main" id="{79E4789A-5D07-13CD-C242-FB16193E874E}"/>
              </a:ext>
            </a:extLst>
          </p:cNvPr>
          <p:cNvSpPr txBox="1">
            <a:spLocks/>
          </p:cNvSpPr>
          <p:nvPr/>
        </p:nvSpPr>
        <p:spPr>
          <a:xfrm>
            <a:off x="5640636" y="1916935"/>
            <a:ext cx="6093993" cy="4394413"/>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General Sans"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General Sans"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General Sans"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General Sans"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General Sans"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t>Transformatie begint in de instellingen,</a:t>
            </a:r>
          </a:p>
          <a:p>
            <a:r>
              <a:rPr lang="nl-NL" dirty="0"/>
              <a:t>thematisch:</a:t>
            </a:r>
          </a:p>
          <a:p>
            <a:pPr marL="342900" indent="-342900">
              <a:buFont typeface="Calibri" panose="020B0604020202020204" pitchFamily="34" charset="0"/>
              <a:buChar char="-"/>
            </a:pPr>
            <a:endParaRPr lang="nl-NL" dirty="0"/>
          </a:p>
          <a:p>
            <a:pPr marL="342900" indent="-342900">
              <a:buFont typeface="Wingdings" pitchFamily="2" charset="2"/>
              <a:buChar char="è"/>
            </a:pPr>
            <a:r>
              <a:rPr lang="nl-NL" dirty="0"/>
              <a:t>Transformatiehubs als verandermotor</a:t>
            </a:r>
          </a:p>
          <a:p>
            <a:pPr marL="342900" indent="-342900">
              <a:buFont typeface="Wingdings" pitchFamily="2" charset="2"/>
              <a:buChar char="è"/>
            </a:pPr>
            <a:r>
              <a:rPr lang="nl-NL" dirty="0">
                <a:latin typeface="General Sans"/>
              </a:rPr>
              <a:t>Pilothubs als start van transformatie</a:t>
            </a:r>
          </a:p>
          <a:p>
            <a:pPr marL="342900" indent="-342900">
              <a:buFont typeface="Calibri" panose="020B0604020202020204" pitchFamily="34" charset="0"/>
              <a:buChar char="-"/>
            </a:pPr>
            <a:endParaRPr lang="nl-NL" dirty="0"/>
          </a:p>
          <a:p>
            <a:r>
              <a:rPr lang="nl-NL" dirty="0"/>
              <a:t>Ontwikkeling wordt geborgd in </a:t>
            </a:r>
            <a:r>
              <a:rPr lang="nl-NL" dirty="0" err="1"/>
              <a:t>sectorbrede</a:t>
            </a:r>
            <a:r>
              <a:rPr lang="nl-NL" dirty="0"/>
              <a:t>, </a:t>
            </a:r>
          </a:p>
          <a:p>
            <a:r>
              <a:rPr lang="nl-NL" dirty="0"/>
              <a:t>duurzame infrastructuren</a:t>
            </a:r>
          </a:p>
          <a:p>
            <a:endParaRPr lang="nl-NL" dirty="0"/>
          </a:p>
          <a:p>
            <a:pPr marL="342900" indent="-342900">
              <a:buFont typeface="Wingdings" pitchFamily="2" charset="2"/>
              <a:buChar char="è"/>
            </a:pPr>
            <a:r>
              <a:rPr lang="nl-NL" dirty="0"/>
              <a:t>Kennisinfrastructuur</a:t>
            </a:r>
          </a:p>
          <a:p>
            <a:pPr marL="342900" indent="-342900">
              <a:buFont typeface="Wingdings" pitchFamily="2" charset="2"/>
              <a:buChar char="è"/>
            </a:pPr>
            <a:r>
              <a:rPr lang="nl-NL" dirty="0"/>
              <a:t>Digitale sectorvoorzieningen</a:t>
            </a:r>
          </a:p>
          <a:p>
            <a:pPr marL="342900" indent="-342900">
              <a:buFont typeface="Wingdings" pitchFamily="2" charset="2"/>
              <a:buChar char="è"/>
            </a:pPr>
            <a:endParaRPr lang="nl-NL" dirty="0"/>
          </a:p>
          <a:p>
            <a:endParaRPr lang="nl-NL" dirty="0"/>
          </a:p>
          <a:p>
            <a:endParaRPr lang="nl-NL" dirty="0"/>
          </a:p>
        </p:txBody>
      </p:sp>
    </p:spTree>
    <p:extLst>
      <p:ext uri="{BB962C8B-B14F-4D97-AF65-F5344CB8AC3E}">
        <p14:creationId xmlns:p14="http://schemas.microsoft.com/office/powerpoint/2010/main" val="1498203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C12C83AC-0505-84FF-1E3A-1C842B649366}"/>
              </a:ext>
            </a:extLst>
          </p:cNvPr>
          <p:cNvSpPr/>
          <p:nvPr/>
        </p:nvSpPr>
        <p:spPr>
          <a:xfrm>
            <a:off x="1160930" y="4031233"/>
            <a:ext cx="4077629" cy="1663700"/>
          </a:xfrm>
          <a:prstGeom prst="roundRect">
            <a:avLst>
              <a:gd name="adj" fmla="val 4231"/>
            </a:avLst>
          </a:prstGeom>
          <a:solidFill>
            <a:srgbClr val="F4D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2400" b="1" dirty="0">
                <a:solidFill>
                  <a:schemeClr val="bg1"/>
                </a:solidFill>
                <a:latin typeface="General Sans Semibold" pitchFamily="2" charset="77"/>
              </a:rPr>
              <a:t>      </a:t>
            </a:r>
            <a:r>
              <a:rPr lang="nl-NL" sz="2400" b="1" dirty="0" err="1">
                <a:solidFill>
                  <a:sysClr val="windowText" lastClr="000000"/>
                </a:solidFill>
                <a:latin typeface="General Sans Semibold" pitchFamily="2" charset="77"/>
              </a:rPr>
              <a:t>A.Brouwer@fcroc.nl</a:t>
            </a:r>
            <a:endParaRPr lang="nl-NL" sz="2400" b="1" dirty="0">
              <a:solidFill>
                <a:sysClr val="windowText" lastClr="000000"/>
              </a:solidFill>
              <a:latin typeface="General Sans Semibold" pitchFamily="2" charset="77"/>
            </a:endParaRPr>
          </a:p>
          <a:p>
            <a:r>
              <a:rPr lang="nl-NL" sz="2400" b="1" dirty="0">
                <a:solidFill>
                  <a:sysClr val="windowText" lastClr="000000"/>
                </a:solidFill>
                <a:latin typeface="General Sans Semibold" pitchFamily="2" charset="77"/>
              </a:rPr>
              <a:t>      06 222 11 858</a:t>
            </a:r>
          </a:p>
          <a:p>
            <a:r>
              <a:rPr lang="nl-NL" sz="2400" b="1" dirty="0">
                <a:solidFill>
                  <a:sysClr val="windowText" lastClr="000000"/>
                </a:solidFill>
                <a:latin typeface="General Sans Semibold" pitchFamily="2" charset="77"/>
              </a:rPr>
              <a:t>      LinkedIn</a:t>
            </a:r>
            <a:r>
              <a:rPr lang="nl-NL" sz="2400" dirty="0">
                <a:solidFill>
                  <a:sysClr val="windowText" lastClr="000000"/>
                </a:solidFill>
                <a:latin typeface="General Sans" pitchFamily="2" charset="77"/>
              </a:rPr>
              <a:t> |  </a:t>
            </a:r>
            <a:r>
              <a:rPr lang="nl-NL" sz="2400" b="1" dirty="0">
                <a:solidFill>
                  <a:sysClr val="windowText" lastClr="000000"/>
                </a:solidFill>
                <a:latin typeface="General Sans Semibold" pitchFamily="2" charset="77"/>
              </a:rPr>
              <a:t>X </a:t>
            </a:r>
            <a:r>
              <a:rPr lang="nl-NL" sz="2400" dirty="0">
                <a:solidFill>
                  <a:sysClr val="windowText" lastClr="000000"/>
                </a:solidFill>
                <a:latin typeface="General Sans" pitchFamily="2" charset="77"/>
              </a:rPr>
              <a:t>| </a:t>
            </a:r>
            <a:r>
              <a:rPr lang="nl-NL" sz="2400" b="1" dirty="0" err="1">
                <a:solidFill>
                  <a:sysClr val="windowText" lastClr="000000"/>
                </a:solidFill>
                <a:latin typeface="General Sans Semibold" pitchFamily="2" charset="77"/>
              </a:rPr>
              <a:t>Npuls.nl</a:t>
            </a:r>
            <a:endParaRPr lang="nl-NL" sz="2400" b="1" dirty="0">
              <a:solidFill>
                <a:sysClr val="windowText" lastClr="000000"/>
              </a:solidFill>
              <a:latin typeface="General Sans Semibold" pitchFamily="2" charset="77"/>
            </a:endParaRPr>
          </a:p>
        </p:txBody>
      </p:sp>
      <p:sp>
        <p:nvSpPr>
          <p:cNvPr id="2" name="Titel 1">
            <a:extLst>
              <a:ext uri="{FF2B5EF4-FFF2-40B4-BE49-F238E27FC236}">
                <a16:creationId xmlns:a16="http://schemas.microsoft.com/office/drawing/2014/main" id="{AF7CC9BC-B5F4-AE88-823E-BA705C574200}"/>
              </a:ext>
            </a:extLst>
          </p:cNvPr>
          <p:cNvSpPr>
            <a:spLocks noGrp="1"/>
          </p:cNvSpPr>
          <p:nvPr>
            <p:ph type="title"/>
          </p:nvPr>
        </p:nvSpPr>
        <p:spPr/>
        <p:txBody>
          <a:bodyPr/>
          <a:lstStyle/>
          <a:p>
            <a:r>
              <a:rPr lang="nl-NL" dirty="0">
                <a:solidFill>
                  <a:srgbClr val="DD784B"/>
                </a:solidFill>
                <a:latin typeface="General Sans Semibold"/>
              </a:rPr>
              <a:t>Wendbaar georganiseerd onderwijs</a:t>
            </a:r>
            <a:endParaRPr lang="nl-NL" dirty="0">
              <a:solidFill>
                <a:srgbClr val="DD784B"/>
              </a:solidFill>
            </a:endParaRPr>
          </a:p>
        </p:txBody>
      </p:sp>
      <p:sp>
        <p:nvSpPr>
          <p:cNvPr id="3" name="Tijdelijke aanduiding voor inhoud 2">
            <a:extLst>
              <a:ext uri="{FF2B5EF4-FFF2-40B4-BE49-F238E27FC236}">
                <a16:creationId xmlns:a16="http://schemas.microsoft.com/office/drawing/2014/main" id="{DCA027E4-65CE-616D-690A-FE8F2EB4216E}"/>
              </a:ext>
            </a:extLst>
          </p:cNvPr>
          <p:cNvSpPr>
            <a:spLocks noGrp="1"/>
          </p:cNvSpPr>
          <p:nvPr>
            <p:ph idx="1"/>
          </p:nvPr>
        </p:nvSpPr>
        <p:spPr>
          <a:xfrm>
            <a:off x="838200" y="1825625"/>
            <a:ext cx="10515600" cy="1953767"/>
          </a:xfrm>
        </p:spPr>
        <p:txBody>
          <a:bodyPr vert="horz" lIns="91440" tIns="45720" rIns="91440" bIns="45720" rtlCol="0" anchor="t">
            <a:normAutofit/>
          </a:bodyPr>
          <a:lstStyle/>
          <a:p>
            <a:r>
              <a:rPr lang="nl-NL" dirty="0">
                <a:latin typeface="General Sans Semibold"/>
              </a:rPr>
              <a:t>Pauline Kamphorst,</a:t>
            </a:r>
            <a:r>
              <a:rPr lang="nl-NL" dirty="0">
                <a:latin typeface="General Sans"/>
              </a:rPr>
              <a:t> programmamanager</a:t>
            </a:r>
          </a:p>
          <a:p>
            <a:r>
              <a:rPr lang="nl-NL" dirty="0">
                <a:latin typeface="General Sans Semibold"/>
                <a:cs typeface="Arial"/>
              </a:rPr>
              <a:t>Bram van der Kruk</a:t>
            </a:r>
            <a:r>
              <a:rPr lang="nl-NL" dirty="0">
                <a:latin typeface="Arial"/>
                <a:cs typeface="Arial"/>
              </a:rPr>
              <a:t>, aanvoerder vanuit hbo </a:t>
            </a:r>
          </a:p>
          <a:p>
            <a:r>
              <a:rPr lang="nl-NL" dirty="0" err="1">
                <a:latin typeface="General Sans Semibold"/>
              </a:rPr>
              <a:t>Ulrike</a:t>
            </a:r>
            <a:r>
              <a:rPr lang="nl-NL" dirty="0">
                <a:latin typeface="General Sans Semibold"/>
              </a:rPr>
              <a:t> Wild</a:t>
            </a:r>
            <a:r>
              <a:rPr lang="nl-NL" dirty="0">
                <a:latin typeface="General Sans"/>
              </a:rPr>
              <a:t>, aanvoerder vanuit wo</a:t>
            </a:r>
          </a:p>
          <a:p>
            <a:r>
              <a:rPr lang="nl-NL" dirty="0" err="1">
                <a:latin typeface="General Sans Semibold"/>
                <a:cs typeface="Arial"/>
              </a:rPr>
              <a:t>Ashwin</a:t>
            </a:r>
            <a:r>
              <a:rPr lang="nl-NL" dirty="0">
                <a:latin typeface="General Sans Semibold"/>
                <a:cs typeface="Arial"/>
              </a:rPr>
              <a:t> Brouwer</a:t>
            </a:r>
            <a:r>
              <a:rPr lang="nl-NL" dirty="0">
                <a:latin typeface="Arial"/>
                <a:cs typeface="Arial"/>
              </a:rPr>
              <a:t>, aanvoerder vanuit mbo</a:t>
            </a:r>
            <a:endParaRPr lang="en-US" dirty="0">
              <a:latin typeface="Arial"/>
              <a:cs typeface="Arial"/>
            </a:endParaRPr>
          </a:p>
          <a:p>
            <a:endParaRPr lang="nl-NL" dirty="0">
              <a:latin typeface="General Sans"/>
            </a:endParaRPr>
          </a:p>
        </p:txBody>
      </p:sp>
      <p:sp>
        <p:nvSpPr>
          <p:cNvPr id="4" name="Tijdelijke aanduiding voor dianummer 3">
            <a:extLst>
              <a:ext uri="{FF2B5EF4-FFF2-40B4-BE49-F238E27FC236}">
                <a16:creationId xmlns:a16="http://schemas.microsoft.com/office/drawing/2014/main" id="{FE49DDC9-6893-AE79-4A55-082A4A574F03}"/>
              </a:ext>
            </a:extLst>
          </p:cNvPr>
          <p:cNvSpPr>
            <a:spLocks noGrp="1"/>
          </p:cNvSpPr>
          <p:nvPr>
            <p:ph type="sldNum" sz="quarter" idx="12"/>
          </p:nvPr>
        </p:nvSpPr>
        <p:spPr/>
        <p:txBody>
          <a:bodyPr/>
          <a:lstStyle/>
          <a:p>
            <a:fld id="{D1D5D013-E1B6-7A41-9F62-C7B49A54E7EF}" type="slidenum">
              <a:rPr lang="en-NL" smtClean="0"/>
              <a:t>6</a:t>
            </a:fld>
            <a:endParaRPr lang="en-NL"/>
          </a:p>
        </p:txBody>
      </p:sp>
    </p:spTree>
    <p:extLst>
      <p:ext uri="{BB962C8B-B14F-4D97-AF65-F5344CB8AC3E}">
        <p14:creationId xmlns:p14="http://schemas.microsoft.com/office/powerpoint/2010/main" val="2166357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FE2F08-8F24-87EF-17C2-4A94AE006241}"/>
              </a:ext>
            </a:extLst>
          </p:cNvPr>
          <p:cNvSpPr>
            <a:spLocks noGrp="1"/>
          </p:cNvSpPr>
          <p:nvPr>
            <p:ph type="title"/>
          </p:nvPr>
        </p:nvSpPr>
        <p:spPr>
          <a:xfrm>
            <a:off x="838200" y="660400"/>
            <a:ext cx="11353800" cy="1030288"/>
          </a:xfrm>
        </p:spPr>
        <p:txBody>
          <a:bodyPr>
            <a:noAutofit/>
          </a:bodyPr>
          <a:lstStyle/>
          <a:p>
            <a:r>
              <a:rPr lang="nl-NL" sz="3600" dirty="0">
                <a:solidFill>
                  <a:srgbClr val="DD784B"/>
                </a:solidFill>
                <a:latin typeface="General Sans Semibold"/>
              </a:rPr>
              <a:t>Ambitie Wendbaar georganiseerd onderwijs</a:t>
            </a:r>
          </a:p>
        </p:txBody>
      </p:sp>
      <p:sp>
        <p:nvSpPr>
          <p:cNvPr id="3" name="Tijdelijke aanduiding voor inhoud 2">
            <a:extLst>
              <a:ext uri="{FF2B5EF4-FFF2-40B4-BE49-F238E27FC236}">
                <a16:creationId xmlns:a16="http://schemas.microsoft.com/office/drawing/2014/main" id="{1C6AC057-4828-1F3B-3662-EDC7AE12FB11}"/>
              </a:ext>
            </a:extLst>
          </p:cNvPr>
          <p:cNvSpPr>
            <a:spLocks noGrp="1"/>
          </p:cNvSpPr>
          <p:nvPr>
            <p:ph idx="1"/>
          </p:nvPr>
        </p:nvSpPr>
        <p:spPr>
          <a:xfrm>
            <a:off x="838200" y="1588599"/>
            <a:ext cx="8892209" cy="4358176"/>
          </a:xfrm>
        </p:spPr>
        <p:txBody>
          <a:bodyPr vert="horz" lIns="91440" tIns="45720" rIns="91440" bIns="45720" rtlCol="0" anchor="t">
            <a:noAutofit/>
          </a:bodyPr>
          <a:lstStyle/>
          <a:p>
            <a:pPr marL="0" indent="0">
              <a:lnSpc>
                <a:spcPct val="110000"/>
              </a:lnSpc>
              <a:buNone/>
            </a:pPr>
            <a:r>
              <a:rPr lang="nl-NL" sz="1600" dirty="0"/>
              <a:t>Een wendbaar en goed georganiseerd onderwijssysteem kan op een slimme manier een grote verscheidenheid aan leerwegen faciliteren en snel en adaptief inspelen op wensen van de lerende, de arbeidsmarkt en maatschappelijke transities. Dat vraagt om een onderwijsorganisatie die wendbaar en efficiënt is georganiseerd, </a:t>
            </a:r>
            <a:br>
              <a:rPr lang="nl-NL" sz="1600" dirty="0"/>
            </a:br>
            <a:r>
              <a:rPr lang="nl-NL" sz="1600" dirty="0"/>
              <a:t>zowel op stelsel- als instellingsniveau.</a:t>
            </a:r>
          </a:p>
          <a:p>
            <a:pPr marL="0" indent="0">
              <a:lnSpc>
                <a:spcPct val="110000"/>
              </a:lnSpc>
              <a:buNone/>
            </a:pPr>
            <a:r>
              <a:rPr lang="nl-NL" sz="1600" dirty="0"/>
              <a:t>Wetgeving, afsprakenstelsels, standaarden, architecturen, systemen, (financiële) processen en dataverkeer dienen de lerende optimaal te ondersteunen bij de keuze welk leertraject te volgen, bij het inschrijven, onderwijs volgen, toetsen, diplomeren en het beheer van behaalde resultaten.</a:t>
            </a:r>
          </a:p>
          <a:p>
            <a:pPr marL="0" indent="0">
              <a:lnSpc>
                <a:spcPct val="110000"/>
              </a:lnSpc>
              <a:buNone/>
            </a:pPr>
            <a:r>
              <a:rPr lang="nl-NL" sz="1600" dirty="0">
                <a:latin typeface="General Sans"/>
              </a:rPr>
              <a:t>De ambities van de hub reiken verder dan haar mandaat. In samenwerking met álle stakeholders zetten we vele kleine en grote stappen die invulling geven aan de bovengenoemde ambitie. </a:t>
            </a:r>
            <a:br>
              <a:rPr lang="nl-NL" sz="1600" dirty="0">
                <a:latin typeface="General Sans"/>
              </a:rPr>
            </a:br>
            <a:r>
              <a:rPr lang="nl-NL" sz="1600" dirty="0">
                <a:latin typeface="General Sans"/>
              </a:rPr>
              <a:t>De hub kan signaleren waar wetgeving verdere ontwikkeling van de sector (en/of het stelsel) </a:t>
            </a:r>
            <a:br>
              <a:rPr lang="nl-NL" sz="1600" dirty="0">
                <a:latin typeface="General Sans"/>
              </a:rPr>
            </a:br>
            <a:r>
              <a:rPr lang="nl-NL" sz="1600" dirty="0">
                <a:latin typeface="General Sans"/>
              </a:rPr>
              <a:t>in de weg zit, en experts kunnen vanuit de inhoud adviseren in trajecten die mogelijk leiden </a:t>
            </a:r>
            <a:br>
              <a:rPr lang="nl-NL" sz="1600" dirty="0">
                <a:latin typeface="General Sans"/>
              </a:rPr>
            </a:br>
            <a:r>
              <a:rPr lang="nl-NL" sz="1600" dirty="0">
                <a:latin typeface="General Sans"/>
              </a:rPr>
              <a:t>tot aanpassing van het stelsel.</a:t>
            </a:r>
          </a:p>
          <a:p>
            <a:pPr marL="0" indent="0">
              <a:lnSpc>
                <a:spcPct val="110000"/>
              </a:lnSpc>
              <a:buNone/>
            </a:pPr>
            <a:endParaRPr lang="nl-NL" sz="1600" dirty="0"/>
          </a:p>
        </p:txBody>
      </p:sp>
      <p:sp>
        <p:nvSpPr>
          <p:cNvPr id="4" name="Tijdelijke aanduiding voor dianummer 3">
            <a:extLst>
              <a:ext uri="{FF2B5EF4-FFF2-40B4-BE49-F238E27FC236}">
                <a16:creationId xmlns:a16="http://schemas.microsoft.com/office/drawing/2014/main" id="{DB081AF7-3657-A96A-B266-60DAA7B8AF55}"/>
              </a:ext>
            </a:extLst>
          </p:cNvPr>
          <p:cNvSpPr>
            <a:spLocks noGrp="1"/>
          </p:cNvSpPr>
          <p:nvPr>
            <p:ph type="sldNum" sz="quarter" idx="12"/>
          </p:nvPr>
        </p:nvSpPr>
        <p:spPr/>
        <p:txBody>
          <a:bodyPr/>
          <a:lstStyle/>
          <a:p>
            <a:fld id="{D1D5D013-E1B6-7A41-9F62-C7B49A54E7EF}" type="slidenum">
              <a:rPr lang="en-NL" smtClean="0"/>
              <a:t>7</a:t>
            </a:fld>
            <a:endParaRPr lang="en-NL"/>
          </a:p>
        </p:txBody>
      </p:sp>
    </p:spTree>
    <p:extLst>
      <p:ext uri="{BB962C8B-B14F-4D97-AF65-F5344CB8AC3E}">
        <p14:creationId xmlns:p14="http://schemas.microsoft.com/office/powerpoint/2010/main" val="3869456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85A005B-2FBF-9B6A-D9F0-B83ABA9BC877}"/>
              </a:ext>
            </a:extLst>
          </p:cNvPr>
          <p:cNvSpPr>
            <a:spLocks noGrp="1"/>
          </p:cNvSpPr>
          <p:nvPr>
            <p:ph idx="1"/>
          </p:nvPr>
        </p:nvSpPr>
        <p:spPr>
          <a:xfrm>
            <a:off x="6515056" y="2007332"/>
            <a:ext cx="4613688" cy="3282297"/>
          </a:xfrm>
        </p:spPr>
        <p:txBody>
          <a:bodyPr/>
          <a:lstStyle/>
          <a:p>
            <a:r>
              <a:rPr lang="nl-NL" dirty="0">
                <a:latin typeface="General Sans Semibold"/>
              </a:rPr>
              <a:t>Studentmobiliteit</a:t>
            </a:r>
          </a:p>
          <a:p>
            <a:r>
              <a:rPr lang="nl-NL" dirty="0" err="1">
                <a:latin typeface="General Sans Semibold"/>
              </a:rPr>
              <a:t>Microcredentials</a:t>
            </a:r>
            <a:r>
              <a:rPr lang="nl-NL" dirty="0">
                <a:latin typeface="General Sans Semibold"/>
              </a:rPr>
              <a:t> </a:t>
            </a:r>
            <a:endParaRPr lang="nl-NL" dirty="0"/>
          </a:p>
          <a:p>
            <a:r>
              <a:rPr lang="nl-NL" dirty="0" err="1">
                <a:latin typeface="General Sans Semibold"/>
              </a:rPr>
              <a:t>EduWallet</a:t>
            </a:r>
            <a:endParaRPr lang="nl-NL" dirty="0">
              <a:latin typeface="General Sans Semibold"/>
            </a:endParaRPr>
          </a:p>
          <a:p>
            <a:r>
              <a:rPr lang="nl-NL" dirty="0">
                <a:latin typeface="General Sans Semibold"/>
              </a:rPr>
              <a:t>Onderliggende standaarden en architectuur</a:t>
            </a:r>
            <a:endParaRPr lang="nl-NL" dirty="0"/>
          </a:p>
        </p:txBody>
      </p:sp>
      <p:sp>
        <p:nvSpPr>
          <p:cNvPr id="5" name="Rechthoek 4">
            <a:extLst>
              <a:ext uri="{FF2B5EF4-FFF2-40B4-BE49-F238E27FC236}">
                <a16:creationId xmlns:a16="http://schemas.microsoft.com/office/drawing/2014/main" id="{9E846B85-E5A7-AD27-0CC3-C5F9A43954E0}"/>
              </a:ext>
            </a:extLst>
          </p:cNvPr>
          <p:cNvSpPr/>
          <p:nvPr/>
        </p:nvSpPr>
        <p:spPr>
          <a:xfrm>
            <a:off x="6400800" y="755374"/>
            <a:ext cx="983974" cy="5466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1">
            <a:extLst>
              <a:ext uri="{FF2B5EF4-FFF2-40B4-BE49-F238E27FC236}">
                <a16:creationId xmlns:a16="http://schemas.microsoft.com/office/drawing/2014/main" id="{D87C5955-B512-5B97-36D8-4C16DF274D69}"/>
              </a:ext>
            </a:extLst>
          </p:cNvPr>
          <p:cNvSpPr txBox="1">
            <a:spLocks/>
          </p:cNvSpPr>
          <p:nvPr/>
        </p:nvSpPr>
        <p:spPr>
          <a:xfrm>
            <a:off x="6400800" y="1093303"/>
            <a:ext cx="4953000" cy="1411357"/>
          </a:xfrm>
          <a:prstGeom prst="rect">
            <a:avLst/>
          </a:prstGeom>
        </p:spPr>
        <p:txBody>
          <a:bodyPr lIns="91440" tIns="45720" rIns="91440" bIns="45720" anchor="t">
            <a:normAutofit fontScale="97500"/>
          </a:bodyPr>
          <a:lstStyle>
            <a:lvl1pPr algn="l" defTabSz="914400" rtl="0" eaLnBrk="1" latinLnBrk="0" hangingPunct="1">
              <a:lnSpc>
                <a:spcPct val="90000"/>
              </a:lnSpc>
              <a:spcBef>
                <a:spcPct val="0"/>
              </a:spcBef>
              <a:buNone/>
              <a:defRPr sz="4000" b="1" i="0" kern="1200">
                <a:solidFill>
                  <a:schemeClr val="tx1"/>
                </a:solidFill>
                <a:latin typeface="General Sans Semibold" pitchFamily="2" charset="77"/>
                <a:ea typeface="+mj-ea"/>
                <a:cs typeface="+mj-cs"/>
              </a:defRPr>
            </a:lvl1pPr>
          </a:lstStyle>
          <a:p>
            <a:r>
              <a:rPr lang="nl-NL" dirty="0">
                <a:solidFill>
                  <a:srgbClr val="DD784B"/>
                </a:solidFill>
              </a:rPr>
              <a:t>Onze </a:t>
            </a:r>
            <a:r>
              <a:rPr lang="nl-NL" dirty="0">
                <a:solidFill>
                  <a:srgbClr val="DD784B"/>
                </a:solidFill>
                <a:latin typeface="General Sans Semibold"/>
              </a:rPr>
              <a:t>thema’s in</a:t>
            </a:r>
          </a:p>
          <a:p>
            <a:r>
              <a:rPr lang="nl-NL" dirty="0">
                <a:solidFill>
                  <a:srgbClr val="DD784B"/>
                </a:solidFill>
                <a:latin typeface="General Sans Semibold"/>
              </a:rPr>
              <a:t>fase 1 van </a:t>
            </a:r>
            <a:r>
              <a:rPr lang="nl-NL" dirty="0" err="1">
                <a:solidFill>
                  <a:srgbClr val="DD784B"/>
                </a:solidFill>
                <a:latin typeface="General Sans Semibold"/>
              </a:rPr>
              <a:t>Npuls</a:t>
            </a:r>
            <a:endParaRPr lang="nl-NL" dirty="0">
              <a:solidFill>
                <a:srgbClr val="DD784B"/>
              </a:solidFill>
            </a:endParaRPr>
          </a:p>
        </p:txBody>
      </p:sp>
    </p:spTree>
    <p:extLst>
      <p:ext uri="{BB962C8B-B14F-4D97-AF65-F5344CB8AC3E}">
        <p14:creationId xmlns:p14="http://schemas.microsoft.com/office/powerpoint/2010/main" val="1421704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93BDA-1FAC-E591-2989-D4226DDF8DF6}"/>
              </a:ext>
            </a:extLst>
          </p:cNvPr>
          <p:cNvSpPr>
            <a:spLocks noGrp="1"/>
          </p:cNvSpPr>
          <p:nvPr>
            <p:ph type="title"/>
          </p:nvPr>
        </p:nvSpPr>
        <p:spPr/>
        <p:txBody>
          <a:bodyPr>
            <a:normAutofit fontScale="90000"/>
          </a:bodyPr>
          <a:lstStyle/>
          <a:p>
            <a:r>
              <a:rPr lang="nl-NL" dirty="0"/>
              <a:t>Onderliggende standaarden en architectuur</a:t>
            </a:r>
          </a:p>
        </p:txBody>
      </p:sp>
      <p:sp>
        <p:nvSpPr>
          <p:cNvPr id="3" name="Tijdelijke aanduiding voor inhoud 2">
            <a:extLst>
              <a:ext uri="{FF2B5EF4-FFF2-40B4-BE49-F238E27FC236}">
                <a16:creationId xmlns:a16="http://schemas.microsoft.com/office/drawing/2014/main" id="{5C714D59-AFF0-B34F-4780-40D0FBC815A8}"/>
              </a:ext>
            </a:extLst>
          </p:cNvPr>
          <p:cNvSpPr>
            <a:spLocks noGrp="1"/>
          </p:cNvSpPr>
          <p:nvPr>
            <p:ph idx="1"/>
          </p:nvPr>
        </p:nvSpPr>
        <p:spPr/>
        <p:txBody>
          <a:bodyPr/>
          <a:lstStyle/>
          <a:p>
            <a:r>
              <a:rPr lang="nl-NL" dirty="0"/>
              <a:t>Project OKÉ als succesvolle </a:t>
            </a:r>
            <a:r>
              <a:rPr lang="nl-NL" dirty="0" err="1"/>
              <a:t>usecase</a:t>
            </a:r>
            <a:r>
              <a:rPr lang="nl-NL" dirty="0"/>
              <a:t> </a:t>
            </a:r>
          </a:p>
          <a:p>
            <a:r>
              <a:rPr lang="nl-NL" dirty="0"/>
              <a:t>Werkwijze en onderliggende techniek biedt mogelijkheden tot nieuwe </a:t>
            </a:r>
            <a:r>
              <a:rPr lang="nl-NL" dirty="0" err="1"/>
              <a:t>usecases</a:t>
            </a:r>
            <a:r>
              <a:rPr lang="nl-NL" dirty="0"/>
              <a:t> voor het mbo </a:t>
            </a:r>
          </a:p>
          <a:p>
            <a:r>
              <a:rPr lang="nl-NL" dirty="0"/>
              <a:t>Gebruikmakend van standaarden zoals: </a:t>
            </a:r>
            <a:br>
              <a:rPr lang="nl-NL" dirty="0"/>
            </a:br>
            <a:r>
              <a:rPr lang="nl-NL" dirty="0"/>
              <a:t>MORA, MOSA, OOAPI, </a:t>
            </a:r>
            <a:r>
              <a:rPr lang="nl-NL" dirty="0" err="1"/>
              <a:t>eduID</a:t>
            </a:r>
            <a:r>
              <a:rPr lang="nl-NL" dirty="0"/>
              <a:t>, </a:t>
            </a:r>
            <a:r>
              <a:rPr lang="nl-NL" dirty="0" err="1"/>
              <a:t>SURFeduhub</a:t>
            </a:r>
            <a:endParaRPr lang="nl-NL" dirty="0"/>
          </a:p>
          <a:p>
            <a:r>
              <a:rPr lang="nl-NL" dirty="0"/>
              <a:t>Richting een MOKA</a:t>
            </a:r>
          </a:p>
          <a:p>
            <a:r>
              <a:rPr lang="nl-NL" dirty="0"/>
              <a:t>Richting collectiviteit als mbo-sector </a:t>
            </a:r>
          </a:p>
          <a:p>
            <a:r>
              <a:rPr lang="nl-NL" dirty="0"/>
              <a:t>Richting samenwerking met vo, hbo en wo </a:t>
            </a:r>
          </a:p>
        </p:txBody>
      </p:sp>
      <p:sp>
        <p:nvSpPr>
          <p:cNvPr id="4" name="Tijdelijke aanduiding voor dianummer 3">
            <a:extLst>
              <a:ext uri="{FF2B5EF4-FFF2-40B4-BE49-F238E27FC236}">
                <a16:creationId xmlns:a16="http://schemas.microsoft.com/office/drawing/2014/main" id="{229F2340-A84E-F523-7C2F-E3224357B1DA}"/>
              </a:ext>
            </a:extLst>
          </p:cNvPr>
          <p:cNvSpPr>
            <a:spLocks noGrp="1"/>
          </p:cNvSpPr>
          <p:nvPr>
            <p:ph type="sldNum" sz="quarter" idx="12"/>
          </p:nvPr>
        </p:nvSpPr>
        <p:spPr/>
        <p:txBody>
          <a:bodyPr/>
          <a:lstStyle/>
          <a:p>
            <a:fld id="{D1D5D013-E1B6-7A41-9F62-C7B49A54E7EF}" type="slidenum">
              <a:rPr lang="en-NL" smtClean="0"/>
              <a:t>9</a:t>
            </a:fld>
            <a:endParaRPr lang="en-NL" dirty="0"/>
          </a:p>
        </p:txBody>
      </p:sp>
    </p:spTree>
    <p:extLst>
      <p:ext uri="{BB962C8B-B14F-4D97-AF65-F5344CB8AC3E}">
        <p14:creationId xmlns:p14="http://schemas.microsoft.com/office/powerpoint/2010/main" val="395078021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uls" id="{FC27BE12-097D-B84E-B93D-B9A998A69658}" vid="{689D4DE5-B1F2-614E-8F88-E917F5AE5F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1D85BC74578BB42A0585F6946EC0D98" ma:contentTypeVersion="9" ma:contentTypeDescription="Een nieuw document maken." ma:contentTypeScope="" ma:versionID="2ba77f5984b60f7b5859adc5a206c925">
  <xsd:schema xmlns:xsd="http://www.w3.org/2001/XMLSchema" xmlns:xs="http://www.w3.org/2001/XMLSchema" xmlns:p="http://schemas.microsoft.com/office/2006/metadata/properties" xmlns:ns2="5594bb78-8642-45b2-89c8-44475cac0ef9" xmlns:ns3="472cd993-c5ea-4ec8-8d69-f79dd9562118" targetNamespace="http://schemas.microsoft.com/office/2006/metadata/properties" ma:root="true" ma:fieldsID="d383fd27b7998ba6e68d55db63c545db" ns2:_="" ns3:_="">
    <xsd:import namespace="5594bb78-8642-45b2-89c8-44475cac0ef9"/>
    <xsd:import namespace="472cd993-c5ea-4ec8-8d69-f79dd95621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94bb78-8642-45b2-89c8-44475cac0e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Afbeeldingtags" ma:readOnly="false" ma:fieldId="{5cf76f15-5ced-4ddc-b409-7134ff3c332f}" ma:taxonomyMulti="true" ma:sspId="c6f371a7-af1e-4863-b830-9db92276c562"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2cd993-c5ea-4ec8-8d69-f79dd956211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10034c1-f40e-4b47-9af2-69160c6c7d05}" ma:internalName="TaxCatchAll" ma:showField="CatchAllData" ma:web="472cd993-c5ea-4ec8-8d69-f79dd95621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72cd993-c5ea-4ec8-8d69-f79dd9562118" xsi:nil="true"/>
    <lcf76f155ced4ddcb4097134ff3c332f xmlns="5594bb78-8642-45b2-89c8-44475cac0ef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99F593C-53F5-4F67-998E-3CF568D360E5}">
  <ds:schemaRefs>
    <ds:schemaRef ds:uri="http://schemas.microsoft.com/sharepoint/v3/contenttype/forms"/>
  </ds:schemaRefs>
</ds:datastoreItem>
</file>

<file path=customXml/itemProps2.xml><?xml version="1.0" encoding="utf-8"?>
<ds:datastoreItem xmlns:ds="http://schemas.openxmlformats.org/officeDocument/2006/customXml" ds:itemID="{9F47C45C-6A75-4F10-AE46-A360A3C161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94bb78-8642-45b2-89c8-44475cac0ef9"/>
    <ds:schemaRef ds:uri="472cd993-c5ea-4ec8-8d69-f79dd95621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8F591D-7199-44B4-8DF6-3AE73BDB9B66}">
  <ds:schemaRefs>
    <ds:schemaRef ds:uri="http://purl.org/dc/elements/1.1/"/>
    <ds:schemaRef ds:uri="http://www.w3.org/XML/1998/namespace"/>
    <ds:schemaRef ds:uri="http://schemas.microsoft.com/office/2006/documentManagement/types"/>
    <ds:schemaRef ds:uri="http://schemas.microsoft.com/office/2006/metadata/properties"/>
    <ds:schemaRef ds:uri="5594bb78-8642-45b2-89c8-44475cac0ef9"/>
    <ds:schemaRef ds:uri="472cd993-c5ea-4ec8-8d69-f79dd9562118"/>
    <ds:schemaRef ds:uri="http://purl.org/dc/terms/"/>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Kantoorthema</Template>
  <TotalTime>134</TotalTime>
  <Words>531</Words>
  <Application>Microsoft Macintosh PowerPoint</Application>
  <PresentationFormat>Breedbeeld</PresentationFormat>
  <Paragraphs>66</Paragraphs>
  <Slides>11</Slides>
  <Notes>4</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11</vt:i4>
      </vt:variant>
    </vt:vector>
  </HeadingPairs>
  <TitlesOfParts>
    <vt:vector size="20" baseType="lpstr">
      <vt:lpstr>COOPER LIGHT BT</vt:lpstr>
      <vt:lpstr>General Sans</vt:lpstr>
      <vt:lpstr>Arial</vt:lpstr>
      <vt:lpstr>Calibri</vt:lpstr>
      <vt:lpstr>General Sans Semibold</vt:lpstr>
      <vt:lpstr>Cooper Black</vt:lpstr>
      <vt:lpstr>Open Sans</vt:lpstr>
      <vt:lpstr>Wingdings</vt:lpstr>
      <vt:lpstr>Kantoorthema</vt:lpstr>
      <vt:lpstr>OKÉ wat zijn onze volgende stappen?</vt:lpstr>
      <vt:lpstr>Npuls. Dat zijn wij.</vt:lpstr>
      <vt:lpstr>Drie hoofddoelen</vt:lpstr>
      <vt:lpstr>PowerPoint-presentatie</vt:lpstr>
      <vt:lpstr>PowerPoint-presentatie</vt:lpstr>
      <vt:lpstr>Wendbaar georganiseerd onderwijs</vt:lpstr>
      <vt:lpstr>Ambitie Wendbaar georganiseerd onderwijs</vt:lpstr>
      <vt:lpstr>PowerPoint-presentatie</vt:lpstr>
      <vt:lpstr>Onderliggende standaarden en architectuur</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Routekaart wendbaar georganiseerd onderwijs - mbo</dc:title>
  <dc:creator>Ashwin Brouwer</dc:creator>
  <cp:lastModifiedBy>Ashwin Brouwer</cp:lastModifiedBy>
  <cp:revision>1</cp:revision>
  <dcterms:created xsi:type="dcterms:W3CDTF">2023-09-18T06:10:24Z</dcterms:created>
  <dcterms:modified xsi:type="dcterms:W3CDTF">2023-11-21T14:36:16Z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0x01010001D85BC74578BB42A0585F6946EC0D98</vt:lpwstr>
  </property>
  <property fmtid="{D5CDD505-2E9C-101B-9397-08002B2CF9AE}" pid="3" name="Order">
    <vt:r8>193900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