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662" r:id="rId5"/>
    <p:sldMasterId id="2147483680" r:id="rId6"/>
  </p:sldMasterIdLst>
  <p:notesMasterIdLst>
    <p:notesMasterId r:id="rId35"/>
  </p:notesMasterIdLst>
  <p:sldIdLst>
    <p:sldId id="256" r:id="rId7"/>
    <p:sldId id="258" r:id="rId8"/>
    <p:sldId id="483" r:id="rId9"/>
    <p:sldId id="488" r:id="rId10"/>
    <p:sldId id="489" r:id="rId11"/>
    <p:sldId id="490" r:id="rId12"/>
    <p:sldId id="491" r:id="rId13"/>
    <p:sldId id="492" r:id="rId14"/>
    <p:sldId id="493" r:id="rId15"/>
    <p:sldId id="261" r:id="rId16"/>
    <p:sldId id="263" r:id="rId17"/>
    <p:sldId id="266" r:id="rId18"/>
    <p:sldId id="267" r:id="rId19"/>
    <p:sldId id="270" r:id="rId20"/>
    <p:sldId id="495" r:id="rId21"/>
    <p:sldId id="496" r:id="rId22"/>
    <p:sldId id="497" r:id="rId23"/>
    <p:sldId id="264" r:id="rId24"/>
    <p:sldId id="498" r:id="rId25"/>
    <p:sldId id="499" r:id="rId26"/>
    <p:sldId id="484" r:id="rId27"/>
    <p:sldId id="487" r:id="rId28"/>
    <p:sldId id="265" r:id="rId29"/>
    <p:sldId id="260" r:id="rId30"/>
    <p:sldId id="262" r:id="rId31"/>
    <p:sldId id="486" r:id="rId32"/>
    <p:sldId id="494" r:id="rId33"/>
    <p:sldId id="259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oper Black" panose="0208090404030B020404" pitchFamily="18" charset="0"/>
      <p:regular r:id="rId40"/>
    </p:embeddedFont>
    <p:embeddedFont>
      <p:font typeface="COOPER LIGHT BT" panose="0208050304030B020404"/>
      <p:regular r:id="rId41"/>
    </p:embeddedFont>
    <p:embeddedFont>
      <p:font typeface="General Sans" panose="020B0604020202020204" charset="0"/>
      <p:regular r:id="rId42"/>
      <p:bold r:id="rId43"/>
      <p:italic r:id="rId44"/>
      <p:boldItalic r:id="rId45"/>
    </p:embeddedFont>
    <p:embeddedFont>
      <p:font typeface="General Sans Semibold" panose="020B0604020202020204" charset="0"/>
      <p:regular r:id="rId46"/>
      <p:bold r:id="rId47"/>
    </p:embeddedFont>
    <p:embeddedFont>
      <p:font typeface="Open Sans" panose="020B0606030504020204" pitchFamily="34" charset="0"/>
      <p:regular r:id="rId48"/>
    </p:embeddedFont>
    <p:embeddedFont>
      <p:font typeface="Open Sans SemiBold" panose="020B0706030804020204" pitchFamily="34" charset="0"/>
      <p:bold r:id="rId49"/>
    </p:embeddedFont>
    <p:embeddedFont>
      <p:font typeface="Tw Cen MT" panose="020B0602020104020603" pitchFamily="34" charset="0"/>
      <p:regular r:id="rId50"/>
      <p:bold r:id="rId51"/>
      <p:italic r:id="rId52"/>
      <p:boldItalic r:id="rId53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D51"/>
    <a:srgbClr val="3D68EC"/>
    <a:srgbClr val="F4D9DC"/>
    <a:srgbClr val="F4D74B"/>
    <a:srgbClr val="DD784B"/>
    <a:srgbClr val="B7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FEC9E-49F5-4FDE-89E8-77EC7CFA6CBA}" v="277" dt="2023-11-28T22:26:38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3" autoAdjust="0"/>
    <p:restoredTop sz="94680"/>
  </p:normalViewPr>
  <p:slideViewPr>
    <p:cSldViewPr snapToGrid="0">
      <p:cViewPr varScale="1">
        <p:scale>
          <a:sx n="70" d="100"/>
          <a:sy n="70" d="100"/>
        </p:scale>
        <p:origin x="6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8" d="100"/>
          <a:sy n="168" d="100"/>
        </p:scale>
        <p:origin x="66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4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font" Target="fonts/font1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, Hans" userId="e1672eb1-02bd-46fb-978b-3f6b3c534a56" providerId="ADAL" clId="{AB5FEC9E-49F5-4FDE-89E8-77EC7CFA6CBA}"/>
    <pc:docChg chg="undo custSel delSld modSld sldOrd">
      <pc:chgData name="Swart, Hans" userId="e1672eb1-02bd-46fb-978b-3f6b3c534a56" providerId="ADAL" clId="{AB5FEC9E-49F5-4FDE-89E8-77EC7CFA6CBA}" dt="2023-11-28T22:29:46.312" v="2970" actId="2696"/>
      <pc:docMkLst>
        <pc:docMk/>
      </pc:docMkLst>
      <pc:sldChg chg="addSp modSp mod">
        <pc:chgData name="Swart, Hans" userId="e1672eb1-02bd-46fb-978b-3f6b3c534a56" providerId="ADAL" clId="{AB5FEC9E-49F5-4FDE-89E8-77EC7CFA6CBA}" dt="2023-11-24T10:52:02.528" v="2880" actId="27636"/>
        <pc:sldMkLst>
          <pc:docMk/>
          <pc:sldMk cId="920115666" sldId="256"/>
        </pc:sldMkLst>
        <pc:spChg chg="mod">
          <ac:chgData name="Swart, Hans" userId="e1672eb1-02bd-46fb-978b-3f6b3c534a56" providerId="ADAL" clId="{AB5FEC9E-49F5-4FDE-89E8-77EC7CFA6CBA}" dt="2023-11-24T10:52:02.528" v="2880" actId="27636"/>
          <ac:spMkLst>
            <pc:docMk/>
            <pc:sldMk cId="920115666" sldId="256"/>
            <ac:spMk id="2" creationId="{C89993E9-2B22-E0CC-6EFF-83BB007485B5}"/>
          </ac:spMkLst>
        </pc:spChg>
        <pc:picChg chg="add mod">
          <ac:chgData name="Swart, Hans" userId="e1672eb1-02bd-46fb-978b-3f6b3c534a56" providerId="ADAL" clId="{AB5FEC9E-49F5-4FDE-89E8-77EC7CFA6CBA}" dt="2023-11-07T11:37:49.862" v="73" actId="1076"/>
          <ac:picMkLst>
            <pc:docMk/>
            <pc:sldMk cId="920115666" sldId="256"/>
            <ac:picMk id="3" creationId="{946569F8-8E29-43E1-9DF0-97BFE786A2C5}"/>
          </ac:picMkLst>
        </pc:picChg>
      </pc:sldChg>
      <pc:sldChg chg="addSp modSp mod">
        <pc:chgData name="Swart, Hans" userId="e1672eb1-02bd-46fb-978b-3f6b3c534a56" providerId="ADAL" clId="{AB5FEC9E-49F5-4FDE-89E8-77EC7CFA6CBA}" dt="2023-11-20T10:08:30.945" v="2678" actId="20577"/>
        <pc:sldMkLst>
          <pc:docMk/>
          <pc:sldMk cId="3503342165" sldId="258"/>
        </pc:sldMkLst>
        <pc:spChg chg="mod">
          <ac:chgData name="Swart, Hans" userId="e1672eb1-02bd-46fb-978b-3f6b3c534a56" providerId="ADAL" clId="{AB5FEC9E-49F5-4FDE-89E8-77EC7CFA6CBA}" dt="2023-11-20T10:08:30.945" v="2678" actId="20577"/>
          <ac:spMkLst>
            <pc:docMk/>
            <pc:sldMk cId="3503342165" sldId="258"/>
            <ac:spMk id="2" creationId="{ACA2B08A-4441-A537-CB70-63DA10E4038A}"/>
          </ac:spMkLst>
        </pc:spChg>
        <pc:picChg chg="add mod">
          <ac:chgData name="Swart, Hans" userId="e1672eb1-02bd-46fb-978b-3f6b3c534a56" providerId="ADAL" clId="{AB5FEC9E-49F5-4FDE-89E8-77EC7CFA6CBA}" dt="2023-11-16T14:34:53.499" v="2422" actId="1076"/>
          <ac:picMkLst>
            <pc:docMk/>
            <pc:sldMk cId="3503342165" sldId="258"/>
            <ac:picMk id="3" creationId="{036AF0FE-9F57-2164-95FE-625313A3BAB3}"/>
          </ac:picMkLst>
        </pc:picChg>
      </pc:sldChg>
      <pc:sldChg chg="addSp modSp mod">
        <pc:chgData name="Swart, Hans" userId="e1672eb1-02bd-46fb-978b-3f6b3c534a56" providerId="ADAL" clId="{AB5FEC9E-49F5-4FDE-89E8-77EC7CFA6CBA}" dt="2023-11-16T14:34:29.949" v="2420" actId="1076"/>
        <pc:sldMkLst>
          <pc:docMk/>
          <pc:sldMk cId="3160772785" sldId="259"/>
        </pc:sldMkLst>
        <pc:spChg chg="mod">
          <ac:chgData name="Swart, Hans" userId="e1672eb1-02bd-46fb-978b-3f6b3c534a56" providerId="ADAL" clId="{AB5FEC9E-49F5-4FDE-89E8-77EC7CFA6CBA}" dt="2023-11-16T14:33:58.759" v="2376" actId="20577"/>
          <ac:spMkLst>
            <pc:docMk/>
            <pc:sldMk cId="3160772785" sldId="259"/>
            <ac:spMk id="2" creationId="{D6263685-A12D-CC65-B397-E6BF58E0A6E2}"/>
          </ac:spMkLst>
        </pc:spChg>
        <pc:spChg chg="mod">
          <ac:chgData name="Swart, Hans" userId="e1672eb1-02bd-46fb-978b-3f6b3c534a56" providerId="ADAL" clId="{AB5FEC9E-49F5-4FDE-89E8-77EC7CFA6CBA}" dt="2023-11-16T14:34:29.949" v="2420" actId="1076"/>
          <ac:spMkLst>
            <pc:docMk/>
            <pc:sldMk cId="3160772785" sldId="259"/>
            <ac:spMk id="3" creationId="{0D9E2D76-FEA1-30DF-8406-6B9AE23D3E18}"/>
          </ac:spMkLst>
        </pc:spChg>
        <pc:spChg chg="add mod">
          <ac:chgData name="Swart, Hans" userId="e1672eb1-02bd-46fb-978b-3f6b3c534a56" providerId="ADAL" clId="{AB5FEC9E-49F5-4FDE-89E8-77EC7CFA6CBA}" dt="2023-11-16T14:34:17.251" v="2419" actId="20577"/>
          <ac:spMkLst>
            <pc:docMk/>
            <pc:sldMk cId="3160772785" sldId="259"/>
            <ac:spMk id="4" creationId="{E97240AF-47FD-874F-3D3A-C7DB7368FC89}"/>
          </ac:spMkLst>
        </pc:spChg>
      </pc:sldChg>
      <pc:sldChg chg="modSp mod">
        <pc:chgData name="Swart, Hans" userId="e1672eb1-02bd-46fb-978b-3f6b3c534a56" providerId="ADAL" clId="{AB5FEC9E-49F5-4FDE-89E8-77EC7CFA6CBA}" dt="2023-11-23T11:56:04.866" v="2696" actId="20577"/>
        <pc:sldMkLst>
          <pc:docMk/>
          <pc:sldMk cId="2106757779" sldId="260"/>
        </pc:sldMkLst>
        <pc:spChg chg="mod">
          <ac:chgData name="Swart, Hans" userId="e1672eb1-02bd-46fb-978b-3f6b3c534a56" providerId="ADAL" clId="{AB5FEC9E-49F5-4FDE-89E8-77EC7CFA6CBA}" dt="2023-11-16T15:12:24.849" v="2642" actId="207"/>
          <ac:spMkLst>
            <pc:docMk/>
            <pc:sldMk cId="2106757779" sldId="260"/>
            <ac:spMk id="2" creationId="{F77B2822-1DC2-C149-7C49-B0A050F4A740}"/>
          </ac:spMkLst>
        </pc:spChg>
        <pc:spChg chg="mod">
          <ac:chgData name="Swart, Hans" userId="e1672eb1-02bd-46fb-978b-3f6b3c534a56" providerId="ADAL" clId="{AB5FEC9E-49F5-4FDE-89E8-77EC7CFA6CBA}" dt="2023-11-23T11:56:04.866" v="2696" actId="20577"/>
          <ac:spMkLst>
            <pc:docMk/>
            <pc:sldMk cId="2106757779" sldId="260"/>
            <ac:spMk id="3" creationId="{CB464B54-902A-5EDE-D26C-E9121A9DA138}"/>
          </ac:spMkLst>
        </pc:spChg>
      </pc:sldChg>
      <pc:sldChg chg="modSp mod">
        <pc:chgData name="Swart, Hans" userId="e1672eb1-02bd-46fb-978b-3f6b3c534a56" providerId="ADAL" clId="{AB5FEC9E-49F5-4FDE-89E8-77EC7CFA6CBA}" dt="2023-11-16T15:14:13.469" v="2657" actId="20577"/>
        <pc:sldMkLst>
          <pc:docMk/>
          <pc:sldMk cId="3014843799" sldId="262"/>
        </pc:sldMkLst>
        <pc:spChg chg="mod">
          <ac:chgData name="Swart, Hans" userId="e1672eb1-02bd-46fb-978b-3f6b3c534a56" providerId="ADAL" clId="{AB5FEC9E-49F5-4FDE-89E8-77EC7CFA6CBA}" dt="2023-11-16T15:13:45.508" v="2645" actId="207"/>
          <ac:spMkLst>
            <pc:docMk/>
            <pc:sldMk cId="3014843799" sldId="262"/>
            <ac:spMk id="2" creationId="{F77B2822-1DC2-C149-7C49-B0A050F4A740}"/>
          </ac:spMkLst>
        </pc:spChg>
        <pc:spChg chg="mod">
          <ac:chgData name="Swart, Hans" userId="e1672eb1-02bd-46fb-978b-3f6b3c534a56" providerId="ADAL" clId="{AB5FEC9E-49F5-4FDE-89E8-77EC7CFA6CBA}" dt="2023-11-16T15:14:13.469" v="2657" actId="20577"/>
          <ac:spMkLst>
            <pc:docMk/>
            <pc:sldMk cId="3014843799" sldId="262"/>
            <ac:spMk id="3" creationId="{CB464B54-902A-5EDE-D26C-E9121A9DA138}"/>
          </ac:spMkLst>
        </pc:spChg>
      </pc:sldChg>
      <pc:sldChg chg="delSp modSp mod modNotesTx">
        <pc:chgData name="Swart, Hans" userId="e1672eb1-02bd-46fb-978b-3f6b3c534a56" providerId="ADAL" clId="{AB5FEC9E-49F5-4FDE-89E8-77EC7CFA6CBA}" dt="2023-11-24T10:51:26.379" v="2875" actId="6549"/>
        <pc:sldMkLst>
          <pc:docMk/>
          <pc:sldMk cId="2528760048" sldId="265"/>
        </pc:sldMkLst>
        <pc:spChg chg="mod">
          <ac:chgData name="Swart, Hans" userId="e1672eb1-02bd-46fb-978b-3f6b3c534a56" providerId="ADAL" clId="{AB5FEC9E-49F5-4FDE-89E8-77EC7CFA6CBA}" dt="2023-11-16T14:31:15.010" v="2291" actId="6549"/>
          <ac:spMkLst>
            <pc:docMk/>
            <pc:sldMk cId="2528760048" sldId="265"/>
            <ac:spMk id="2" creationId="{F77B2822-1DC2-C149-7C49-B0A050F4A740}"/>
          </ac:spMkLst>
        </pc:spChg>
        <pc:spChg chg="del mod">
          <ac:chgData name="Swart, Hans" userId="e1672eb1-02bd-46fb-978b-3f6b3c534a56" providerId="ADAL" clId="{AB5FEC9E-49F5-4FDE-89E8-77EC7CFA6CBA}" dt="2023-11-07T11:51:19.730" v="182" actId="478"/>
          <ac:spMkLst>
            <pc:docMk/>
            <pc:sldMk cId="2528760048" sldId="265"/>
            <ac:spMk id="3" creationId="{58CC8825-86F6-6428-CEAF-814294927F47}"/>
          </ac:spMkLst>
        </pc:spChg>
        <pc:spChg chg="mod">
          <ac:chgData name="Swart, Hans" userId="e1672eb1-02bd-46fb-978b-3f6b3c534a56" providerId="ADAL" clId="{AB5FEC9E-49F5-4FDE-89E8-77EC7CFA6CBA}" dt="2023-11-20T10:07:43.790" v="2668" actId="207"/>
          <ac:spMkLst>
            <pc:docMk/>
            <pc:sldMk cId="2528760048" sldId="265"/>
            <ac:spMk id="6" creationId="{951E2A0F-4627-88E3-09E0-5720B9A4666D}"/>
          </ac:spMkLst>
        </pc:spChg>
        <pc:picChg chg="del mod">
          <ac:chgData name="Swart, Hans" userId="e1672eb1-02bd-46fb-978b-3f6b3c534a56" providerId="ADAL" clId="{AB5FEC9E-49F5-4FDE-89E8-77EC7CFA6CBA}" dt="2023-11-07T11:51:13.800" v="180" actId="478"/>
          <ac:picMkLst>
            <pc:docMk/>
            <pc:sldMk cId="2528760048" sldId="265"/>
            <ac:picMk id="5" creationId="{885E9CBA-2150-213F-2687-3F3DC5972C7E}"/>
          </ac:picMkLst>
        </pc:picChg>
      </pc:sldChg>
      <pc:sldChg chg="delSp mod">
        <pc:chgData name="Swart, Hans" userId="e1672eb1-02bd-46fb-978b-3f6b3c534a56" providerId="ADAL" clId="{AB5FEC9E-49F5-4FDE-89E8-77EC7CFA6CBA}" dt="2023-11-24T10:28:23.149" v="2698" actId="478"/>
        <pc:sldMkLst>
          <pc:docMk/>
          <pc:sldMk cId="1716840080" sldId="270"/>
        </pc:sldMkLst>
        <pc:spChg chg="del">
          <ac:chgData name="Swart, Hans" userId="e1672eb1-02bd-46fb-978b-3f6b3c534a56" providerId="ADAL" clId="{AB5FEC9E-49F5-4FDE-89E8-77EC7CFA6CBA}" dt="2023-11-24T10:28:23.149" v="2698" actId="478"/>
          <ac:spMkLst>
            <pc:docMk/>
            <pc:sldMk cId="1716840080" sldId="270"/>
            <ac:spMk id="2" creationId="{45E4D241-330D-46E0-9762-458E20A2CE0F}"/>
          </ac:spMkLst>
        </pc:spChg>
      </pc:sldChg>
      <pc:sldChg chg="addSp delSp modSp del mod">
        <pc:chgData name="Swart, Hans" userId="e1672eb1-02bd-46fb-978b-3f6b3c534a56" providerId="ADAL" clId="{AB5FEC9E-49F5-4FDE-89E8-77EC7CFA6CBA}" dt="2023-11-07T11:51:02.254" v="178" actId="47"/>
        <pc:sldMkLst>
          <pc:docMk/>
          <pc:sldMk cId="1553697579" sldId="482"/>
        </pc:sldMkLst>
        <pc:spChg chg="mod">
          <ac:chgData name="Swart, Hans" userId="e1672eb1-02bd-46fb-978b-3f6b3c534a56" providerId="ADAL" clId="{AB5FEC9E-49F5-4FDE-89E8-77EC7CFA6CBA}" dt="2023-11-07T11:49:38.942" v="147" actId="20577"/>
          <ac:spMkLst>
            <pc:docMk/>
            <pc:sldMk cId="1553697579" sldId="482"/>
            <ac:spMk id="2" creationId="{B5A079B7-EA85-F57F-065D-BB01C1AD30D3}"/>
          </ac:spMkLst>
        </pc:spChg>
        <pc:spChg chg="del mod">
          <ac:chgData name="Swart, Hans" userId="e1672eb1-02bd-46fb-978b-3f6b3c534a56" providerId="ADAL" clId="{AB5FEC9E-49F5-4FDE-89E8-77EC7CFA6CBA}" dt="2023-11-07T11:46:10.761" v="76" actId="478"/>
          <ac:spMkLst>
            <pc:docMk/>
            <pc:sldMk cId="1553697579" sldId="482"/>
            <ac:spMk id="4" creationId="{37A95078-F976-AF9F-AD22-1CE3CC3F78C1}"/>
          </ac:spMkLst>
        </pc:spChg>
        <pc:picChg chg="add mod">
          <ac:chgData name="Swart, Hans" userId="e1672eb1-02bd-46fb-978b-3f6b3c534a56" providerId="ADAL" clId="{AB5FEC9E-49F5-4FDE-89E8-77EC7CFA6CBA}" dt="2023-11-07T11:50:23.672" v="171" actId="1076"/>
          <ac:picMkLst>
            <pc:docMk/>
            <pc:sldMk cId="1553697579" sldId="482"/>
            <ac:picMk id="3" creationId="{B0616E1B-96A6-59DA-15CC-3E55B4A00C62}"/>
          </ac:picMkLst>
        </pc:picChg>
        <pc:picChg chg="del">
          <ac:chgData name="Swart, Hans" userId="e1672eb1-02bd-46fb-978b-3f6b3c534a56" providerId="ADAL" clId="{AB5FEC9E-49F5-4FDE-89E8-77EC7CFA6CBA}" dt="2023-11-07T11:46:06.094" v="74" actId="478"/>
          <ac:picMkLst>
            <pc:docMk/>
            <pc:sldMk cId="1553697579" sldId="482"/>
            <ac:picMk id="11" creationId="{5D21E2B7-B41F-0E62-B438-2A8BA151F828}"/>
          </ac:picMkLst>
        </pc:picChg>
      </pc:sldChg>
      <pc:sldChg chg="addSp modSp mod ord">
        <pc:chgData name="Swart, Hans" userId="e1672eb1-02bd-46fb-978b-3f6b3c534a56" providerId="ADAL" clId="{AB5FEC9E-49F5-4FDE-89E8-77EC7CFA6CBA}" dt="2023-11-27T07:51:06.205" v="2963" actId="255"/>
        <pc:sldMkLst>
          <pc:docMk/>
          <pc:sldMk cId="2899187063" sldId="483"/>
        </pc:sldMkLst>
        <pc:spChg chg="mod">
          <ac:chgData name="Swart, Hans" userId="e1672eb1-02bd-46fb-978b-3f6b3c534a56" providerId="ADAL" clId="{AB5FEC9E-49F5-4FDE-89E8-77EC7CFA6CBA}" dt="2023-11-07T11:57:35.959" v="229" actId="20577"/>
          <ac:spMkLst>
            <pc:docMk/>
            <pc:sldMk cId="2899187063" sldId="483"/>
            <ac:spMk id="2" creationId="{F77B2822-1DC2-C149-7C49-B0A050F4A740}"/>
          </ac:spMkLst>
        </pc:spChg>
        <pc:spChg chg="mod">
          <ac:chgData name="Swart, Hans" userId="e1672eb1-02bd-46fb-978b-3f6b3c534a56" providerId="ADAL" clId="{AB5FEC9E-49F5-4FDE-89E8-77EC7CFA6CBA}" dt="2023-11-27T07:51:06.205" v="2963" actId="255"/>
          <ac:spMkLst>
            <pc:docMk/>
            <pc:sldMk cId="2899187063" sldId="483"/>
            <ac:spMk id="3" creationId="{CB464B54-902A-5EDE-D26C-E9121A9DA138}"/>
          </ac:spMkLst>
        </pc:spChg>
        <pc:picChg chg="add mod">
          <ac:chgData name="Swart, Hans" userId="e1672eb1-02bd-46fb-978b-3f6b3c534a56" providerId="ADAL" clId="{AB5FEC9E-49F5-4FDE-89E8-77EC7CFA6CBA}" dt="2023-11-16T14:35:06.271" v="2424" actId="1076"/>
          <ac:picMkLst>
            <pc:docMk/>
            <pc:sldMk cId="2899187063" sldId="483"/>
            <ac:picMk id="5" creationId="{21E2C6E9-8E97-F832-9749-2392490C321A}"/>
          </ac:picMkLst>
        </pc:picChg>
      </pc:sldChg>
      <pc:sldChg chg="addSp delSp modSp mod modAnim">
        <pc:chgData name="Swart, Hans" userId="e1672eb1-02bd-46fb-978b-3f6b3c534a56" providerId="ADAL" clId="{AB5FEC9E-49F5-4FDE-89E8-77EC7CFA6CBA}" dt="2023-11-16T12:52:44.609" v="2160" actId="1076"/>
        <pc:sldMkLst>
          <pc:docMk/>
          <pc:sldMk cId="3462599317" sldId="484"/>
        </pc:sldMkLst>
        <pc:spChg chg="add mod">
          <ac:chgData name="Swart, Hans" userId="e1672eb1-02bd-46fb-978b-3f6b3c534a56" providerId="ADAL" clId="{AB5FEC9E-49F5-4FDE-89E8-77EC7CFA6CBA}" dt="2023-11-16T12:24:49.643" v="2119" actId="692"/>
          <ac:spMkLst>
            <pc:docMk/>
            <pc:sldMk cId="3462599317" sldId="484"/>
            <ac:spMk id="2" creationId="{C6887EA8-4A22-941C-06CD-ED1D5D475DE9}"/>
          </ac:spMkLst>
        </pc:spChg>
        <pc:spChg chg="del mod">
          <ac:chgData name="Swart, Hans" userId="e1672eb1-02bd-46fb-978b-3f6b3c534a56" providerId="ADAL" clId="{AB5FEC9E-49F5-4FDE-89E8-77EC7CFA6CBA}" dt="2023-11-08T07:23:01.009" v="1559" actId="478"/>
          <ac:spMkLst>
            <pc:docMk/>
            <pc:sldMk cId="3462599317" sldId="484"/>
            <ac:spMk id="2" creationId="{F77B2822-1DC2-C149-7C49-B0A050F4A740}"/>
          </ac:spMkLst>
        </pc:spChg>
        <pc:spChg chg="add mod">
          <ac:chgData name="Swart, Hans" userId="e1672eb1-02bd-46fb-978b-3f6b3c534a56" providerId="ADAL" clId="{AB5FEC9E-49F5-4FDE-89E8-77EC7CFA6CBA}" dt="2023-11-16T11:06:56.467" v="1978" actId="115"/>
          <ac:spMkLst>
            <pc:docMk/>
            <pc:sldMk cId="3462599317" sldId="484"/>
            <ac:spMk id="3" creationId="{2D8003F5-29C8-43B9-4240-904E9CCA013C}"/>
          </ac:spMkLst>
        </pc:spChg>
        <pc:spChg chg="del">
          <ac:chgData name="Swart, Hans" userId="e1672eb1-02bd-46fb-978b-3f6b3c534a56" providerId="ADAL" clId="{AB5FEC9E-49F5-4FDE-89E8-77EC7CFA6CBA}" dt="2023-11-07T11:50:07.610" v="148" actId="478"/>
          <ac:spMkLst>
            <pc:docMk/>
            <pc:sldMk cId="3462599317" sldId="484"/>
            <ac:spMk id="3" creationId="{CB464B54-902A-5EDE-D26C-E9121A9DA138}"/>
          </ac:spMkLst>
        </pc:spChg>
        <pc:spChg chg="add mod">
          <ac:chgData name="Swart, Hans" userId="e1672eb1-02bd-46fb-978b-3f6b3c534a56" providerId="ADAL" clId="{AB5FEC9E-49F5-4FDE-89E8-77EC7CFA6CBA}" dt="2023-11-16T12:52:44.609" v="2160" actId="1076"/>
          <ac:spMkLst>
            <pc:docMk/>
            <pc:sldMk cId="3462599317" sldId="484"/>
            <ac:spMk id="5" creationId="{B7135BC7-1E91-76A5-E1A2-1957F30B990A}"/>
          </ac:spMkLst>
        </pc:spChg>
        <pc:spChg chg="add mod">
          <ac:chgData name="Swart, Hans" userId="e1672eb1-02bd-46fb-978b-3f6b3c534a56" providerId="ADAL" clId="{AB5FEC9E-49F5-4FDE-89E8-77EC7CFA6CBA}" dt="2023-11-16T11:07:04.621" v="1979" actId="115"/>
          <ac:spMkLst>
            <pc:docMk/>
            <pc:sldMk cId="3462599317" sldId="484"/>
            <ac:spMk id="6" creationId="{344C7096-BF17-9690-4966-032D23B577A2}"/>
          </ac:spMkLst>
        </pc:spChg>
        <pc:spChg chg="add del mod">
          <ac:chgData name="Swart, Hans" userId="e1672eb1-02bd-46fb-978b-3f6b3c534a56" providerId="ADAL" clId="{AB5FEC9E-49F5-4FDE-89E8-77EC7CFA6CBA}" dt="2023-11-07T11:50:29.883" v="172"/>
          <ac:spMkLst>
            <pc:docMk/>
            <pc:sldMk cId="3462599317" sldId="484"/>
            <ac:spMk id="6" creationId="{FAA40E27-AE54-5393-DD3E-C202A9AE12DD}"/>
          </ac:spMkLst>
        </pc:spChg>
        <pc:spChg chg="add mod">
          <ac:chgData name="Swart, Hans" userId="e1672eb1-02bd-46fb-978b-3f6b3c534a56" providerId="ADAL" clId="{AB5FEC9E-49F5-4FDE-89E8-77EC7CFA6CBA}" dt="2023-11-16T11:07:18.740" v="1981" actId="115"/>
          <ac:spMkLst>
            <pc:docMk/>
            <pc:sldMk cId="3462599317" sldId="484"/>
            <ac:spMk id="8" creationId="{5DE57144-12D6-36D3-3C03-559A8F0F9F51}"/>
          </ac:spMkLst>
        </pc:spChg>
        <pc:spChg chg="add mod">
          <ac:chgData name="Swart, Hans" userId="e1672eb1-02bd-46fb-978b-3f6b3c534a56" providerId="ADAL" clId="{AB5FEC9E-49F5-4FDE-89E8-77EC7CFA6CBA}" dt="2023-11-16T12:52:19.485" v="2158" actId="313"/>
          <ac:spMkLst>
            <pc:docMk/>
            <pc:sldMk cId="3462599317" sldId="484"/>
            <ac:spMk id="9" creationId="{8E59184A-32B9-895B-48A6-250DEEEE92C2}"/>
          </ac:spMkLst>
        </pc:spChg>
        <pc:spChg chg="add mod">
          <ac:chgData name="Swart, Hans" userId="e1672eb1-02bd-46fb-978b-3f6b3c534a56" providerId="ADAL" clId="{AB5FEC9E-49F5-4FDE-89E8-77EC7CFA6CBA}" dt="2023-11-16T11:07:24.565" v="1982" actId="115"/>
          <ac:spMkLst>
            <pc:docMk/>
            <pc:sldMk cId="3462599317" sldId="484"/>
            <ac:spMk id="10" creationId="{3BCBCFE9-9538-82FC-6015-48A3FAF1AE0C}"/>
          </ac:spMkLst>
        </pc:spChg>
        <pc:spChg chg="add del mod">
          <ac:chgData name="Swart, Hans" userId="e1672eb1-02bd-46fb-978b-3f6b3c534a56" providerId="ADAL" clId="{AB5FEC9E-49F5-4FDE-89E8-77EC7CFA6CBA}" dt="2023-11-08T07:17:47.200" v="1500"/>
          <ac:spMkLst>
            <pc:docMk/>
            <pc:sldMk cId="3462599317" sldId="484"/>
            <ac:spMk id="11" creationId="{088684FF-5822-3B54-AE13-1F0DA3FFF784}"/>
          </ac:spMkLst>
        </pc:spChg>
        <pc:spChg chg="add mod">
          <ac:chgData name="Swart, Hans" userId="e1672eb1-02bd-46fb-978b-3f6b3c534a56" providerId="ADAL" clId="{AB5FEC9E-49F5-4FDE-89E8-77EC7CFA6CBA}" dt="2023-11-16T11:01:32.518" v="1918" actId="692"/>
          <ac:spMkLst>
            <pc:docMk/>
            <pc:sldMk cId="3462599317" sldId="484"/>
            <ac:spMk id="12" creationId="{77A53DE9-80E3-0B9F-E900-118956669EB6}"/>
          </ac:spMkLst>
        </pc:spChg>
        <pc:spChg chg="add del mod">
          <ac:chgData name="Swart, Hans" userId="e1672eb1-02bd-46fb-978b-3f6b3c534a56" providerId="ADAL" clId="{AB5FEC9E-49F5-4FDE-89E8-77EC7CFA6CBA}" dt="2023-11-08T07:23:12.410" v="1560" actId="478"/>
          <ac:spMkLst>
            <pc:docMk/>
            <pc:sldMk cId="3462599317" sldId="484"/>
            <ac:spMk id="14" creationId="{079925D2-9490-C23A-A213-19EECB466B3A}"/>
          </ac:spMkLst>
        </pc:spChg>
        <pc:picChg chg="add del mod">
          <ac:chgData name="Swart, Hans" userId="e1672eb1-02bd-46fb-978b-3f6b3c534a56" providerId="ADAL" clId="{AB5FEC9E-49F5-4FDE-89E8-77EC7CFA6CBA}" dt="2023-11-08T07:07:18.135" v="1137"/>
          <ac:picMkLst>
            <pc:docMk/>
            <pc:sldMk cId="3462599317" sldId="484"/>
            <ac:picMk id="5" creationId="{54AC1517-62A0-ECC1-E980-9901CC8F7319}"/>
          </ac:picMkLst>
        </pc:picChg>
        <pc:picChg chg="add mod">
          <ac:chgData name="Swart, Hans" userId="e1672eb1-02bd-46fb-978b-3f6b3c534a56" providerId="ADAL" clId="{AB5FEC9E-49F5-4FDE-89E8-77EC7CFA6CBA}" dt="2023-11-16T11:05:09.290" v="1942" actId="1076"/>
          <ac:picMkLst>
            <pc:docMk/>
            <pc:sldMk cId="3462599317" sldId="484"/>
            <ac:picMk id="7" creationId="{D69D53BE-2E97-0AA2-5881-8BB31FF1948F}"/>
          </ac:picMkLst>
        </pc:picChg>
      </pc:sldChg>
      <pc:sldChg chg="addSp delSp modSp del mod ord modNotesTx">
        <pc:chgData name="Swart, Hans" userId="e1672eb1-02bd-46fb-978b-3f6b3c534a56" providerId="ADAL" clId="{AB5FEC9E-49F5-4FDE-89E8-77EC7CFA6CBA}" dt="2023-11-28T22:29:46.312" v="2970" actId="2696"/>
        <pc:sldMkLst>
          <pc:docMk/>
          <pc:sldMk cId="2516844728" sldId="485"/>
        </pc:sldMkLst>
        <pc:spChg chg="mod">
          <ac:chgData name="Swart, Hans" userId="e1672eb1-02bd-46fb-978b-3f6b3c534a56" providerId="ADAL" clId="{AB5FEC9E-49F5-4FDE-89E8-77EC7CFA6CBA}" dt="2023-11-07T12:04:13.509" v="705" actId="20577"/>
          <ac:spMkLst>
            <pc:docMk/>
            <pc:sldMk cId="2516844728" sldId="485"/>
            <ac:spMk id="2" creationId="{F77B2822-1DC2-C149-7C49-B0A050F4A740}"/>
          </ac:spMkLst>
        </pc:spChg>
        <pc:spChg chg="add mod">
          <ac:chgData name="Swart, Hans" userId="e1672eb1-02bd-46fb-978b-3f6b3c534a56" providerId="ADAL" clId="{AB5FEC9E-49F5-4FDE-89E8-77EC7CFA6CBA}" dt="2023-11-24T10:50:08.955" v="2872" actId="20577"/>
          <ac:spMkLst>
            <pc:docMk/>
            <pc:sldMk cId="2516844728" sldId="485"/>
            <ac:spMk id="5" creationId="{90C3713E-8814-AAAD-D2E2-9319BF6806C6}"/>
          </ac:spMkLst>
        </pc:spChg>
        <pc:spChg chg="del">
          <ac:chgData name="Swart, Hans" userId="e1672eb1-02bd-46fb-978b-3f6b3c534a56" providerId="ADAL" clId="{AB5FEC9E-49F5-4FDE-89E8-77EC7CFA6CBA}" dt="2023-11-07T12:04:17.681" v="706" actId="478"/>
          <ac:spMkLst>
            <pc:docMk/>
            <pc:sldMk cId="2516844728" sldId="485"/>
            <ac:spMk id="6" creationId="{951E2A0F-4627-88E3-09E0-5720B9A4666D}"/>
          </ac:spMkLst>
        </pc:spChg>
      </pc:sldChg>
      <pc:sldChg chg="addSp modSp mod">
        <pc:chgData name="Swart, Hans" userId="e1672eb1-02bd-46fb-978b-3f6b3c534a56" providerId="ADAL" clId="{AB5FEC9E-49F5-4FDE-89E8-77EC7CFA6CBA}" dt="2023-11-20T10:09:51.951" v="2687" actId="207"/>
        <pc:sldMkLst>
          <pc:docMk/>
          <pc:sldMk cId="1715645014" sldId="486"/>
        </pc:sldMkLst>
        <pc:spChg chg="mod">
          <ac:chgData name="Swart, Hans" userId="e1672eb1-02bd-46fb-978b-3f6b3c534a56" providerId="ADAL" clId="{AB5FEC9E-49F5-4FDE-89E8-77EC7CFA6CBA}" dt="2023-11-07T12:21:09.708" v="1054" actId="20577"/>
          <ac:spMkLst>
            <pc:docMk/>
            <pc:sldMk cId="1715645014" sldId="486"/>
            <ac:spMk id="2" creationId="{F77B2822-1DC2-C149-7C49-B0A050F4A740}"/>
          </ac:spMkLst>
        </pc:spChg>
        <pc:spChg chg="mod">
          <ac:chgData name="Swart, Hans" userId="e1672eb1-02bd-46fb-978b-3f6b3c534a56" providerId="ADAL" clId="{AB5FEC9E-49F5-4FDE-89E8-77EC7CFA6CBA}" dt="2023-11-20T10:09:51.951" v="2687" actId="207"/>
          <ac:spMkLst>
            <pc:docMk/>
            <pc:sldMk cId="1715645014" sldId="486"/>
            <ac:spMk id="3" creationId="{CB464B54-902A-5EDE-D26C-E9121A9DA138}"/>
          </ac:spMkLst>
        </pc:spChg>
        <pc:picChg chg="add mod">
          <ac:chgData name="Swart, Hans" userId="e1672eb1-02bd-46fb-978b-3f6b3c534a56" providerId="ADAL" clId="{AB5FEC9E-49F5-4FDE-89E8-77EC7CFA6CBA}" dt="2023-11-07T12:23:00.305" v="1067" actId="1076"/>
          <ac:picMkLst>
            <pc:docMk/>
            <pc:sldMk cId="1715645014" sldId="486"/>
            <ac:picMk id="6" creationId="{F31CC324-4149-282A-B702-2B950F66C8BF}"/>
          </ac:picMkLst>
        </pc:picChg>
      </pc:sldChg>
      <pc:sldChg chg="addSp delSp modSp mod delAnim modAnim modNotesTx">
        <pc:chgData name="Swart, Hans" userId="e1672eb1-02bd-46fb-978b-3f6b3c534a56" providerId="ADAL" clId="{AB5FEC9E-49F5-4FDE-89E8-77EC7CFA6CBA}" dt="2023-11-28T06:04:03.009" v="2966" actId="1076"/>
        <pc:sldMkLst>
          <pc:docMk/>
          <pc:sldMk cId="976011413" sldId="487"/>
        </pc:sldMkLst>
        <pc:spChg chg="mod">
          <ac:chgData name="Swart, Hans" userId="e1672eb1-02bd-46fb-978b-3f6b3c534a56" providerId="ADAL" clId="{AB5FEC9E-49F5-4FDE-89E8-77EC7CFA6CBA}" dt="2023-11-16T14:15:32.556" v="2212" actId="20577"/>
          <ac:spMkLst>
            <pc:docMk/>
            <pc:sldMk cId="976011413" sldId="487"/>
            <ac:spMk id="2" creationId="{F77B2822-1DC2-C149-7C49-B0A050F4A740}"/>
          </ac:spMkLst>
        </pc:spChg>
        <pc:spChg chg="add del mod">
          <ac:chgData name="Swart, Hans" userId="e1672eb1-02bd-46fb-978b-3f6b3c534a56" providerId="ADAL" clId="{AB5FEC9E-49F5-4FDE-89E8-77EC7CFA6CBA}" dt="2023-11-16T14:04:17.832" v="2179" actId="478"/>
          <ac:spMkLst>
            <pc:docMk/>
            <pc:sldMk cId="976011413" sldId="487"/>
            <ac:spMk id="3" creationId="{25EC0B22-14E4-9779-E6D1-3288AAD956DD}"/>
          </ac:spMkLst>
        </pc:spChg>
        <pc:spChg chg="del">
          <ac:chgData name="Swart, Hans" userId="e1672eb1-02bd-46fb-978b-3f6b3c534a56" providerId="ADAL" clId="{AB5FEC9E-49F5-4FDE-89E8-77EC7CFA6CBA}" dt="2023-11-16T11:07:51.409" v="1983" actId="478"/>
          <ac:spMkLst>
            <pc:docMk/>
            <pc:sldMk cId="976011413" sldId="487"/>
            <ac:spMk id="5" creationId="{90C3713E-8814-AAAD-D2E2-9319BF6806C6}"/>
          </ac:spMkLst>
        </pc:spChg>
        <pc:spChg chg="add del mod">
          <ac:chgData name="Swart, Hans" userId="e1672eb1-02bd-46fb-978b-3f6b3c534a56" providerId="ADAL" clId="{AB5FEC9E-49F5-4FDE-89E8-77EC7CFA6CBA}" dt="2023-11-16T14:04:20.287" v="2181" actId="478"/>
          <ac:spMkLst>
            <pc:docMk/>
            <pc:sldMk cId="976011413" sldId="487"/>
            <ac:spMk id="6" creationId="{F883ACA9-75C2-CDDD-C448-CCCF3BEA510A}"/>
          </ac:spMkLst>
        </pc:spChg>
        <pc:spChg chg="add del mod">
          <ac:chgData name="Swart, Hans" userId="e1672eb1-02bd-46fb-978b-3f6b3c534a56" providerId="ADAL" clId="{AB5FEC9E-49F5-4FDE-89E8-77EC7CFA6CBA}" dt="2023-11-16T14:04:19.137" v="2180" actId="478"/>
          <ac:spMkLst>
            <pc:docMk/>
            <pc:sldMk cId="976011413" sldId="487"/>
            <ac:spMk id="7" creationId="{7AFD5848-FB0F-8019-7283-885881E50537}"/>
          </ac:spMkLst>
        </pc:spChg>
        <pc:spChg chg="add del mod">
          <ac:chgData name="Swart, Hans" userId="e1672eb1-02bd-46fb-978b-3f6b3c534a56" providerId="ADAL" clId="{AB5FEC9E-49F5-4FDE-89E8-77EC7CFA6CBA}" dt="2023-11-16T14:04:15.137" v="2178" actId="478"/>
          <ac:spMkLst>
            <pc:docMk/>
            <pc:sldMk cId="976011413" sldId="487"/>
            <ac:spMk id="8" creationId="{3FCE5925-6C29-E3AD-DA0B-C91BFAF36921}"/>
          </ac:spMkLst>
        </pc:spChg>
        <pc:picChg chg="add mod">
          <ac:chgData name="Swart, Hans" userId="e1672eb1-02bd-46fb-978b-3f6b3c534a56" providerId="ADAL" clId="{AB5FEC9E-49F5-4FDE-89E8-77EC7CFA6CBA}" dt="2023-11-28T06:04:03.009" v="2966" actId="1076"/>
          <ac:picMkLst>
            <pc:docMk/>
            <pc:sldMk cId="976011413" sldId="487"/>
            <ac:picMk id="3" creationId="{FD5EA964-92B2-303C-E59D-CB863D95E085}"/>
          </ac:picMkLst>
        </pc:picChg>
        <pc:picChg chg="add del mod">
          <ac:chgData name="Swart, Hans" userId="e1672eb1-02bd-46fb-978b-3f6b3c534a56" providerId="ADAL" clId="{AB5FEC9E-49F5-4FDE-89E8-77EC7CFA6CBA}" dt="2023-11-16T14:06:25.579" v="2184" actId="478"/>
          <ac:picMkLst>
            <pc:docMk/>
            <pc:sldMk cId="976011413" sldId="487"/>
            <ac:picMk id="10" creationId="{4D3E39EE-A83E-84C5-DE07-F73F6B7BF9E3}"/>
          </ac:picMkLst>
        </pc:picChg>
        <pc:picChg chg="add del mod">
          <ac:chgData name="Swart, Hans" userId="e1672eb1-02bd-46fb-978b-3f6b3c534a56" providerId="ADAL" clId="{AB5FEC9E-49F5-4FDE-89E8-77EC7CFA6CBA}" dt="2023-11-16T14:11:18.605" v="2187" actId="478"/>
          <ac:picMkLst>
            <pc:docMk/>
            <pc:sldMk cId="976011413" sldId="487"/>
            <ac:picMk id="12" creationId="{69D2CAB9-BDDD-34E3-D502-174ED9DDAA6E}"/>
          </ac:picMkLst>
        </pc:picChg>
        <pc:picChg chg="add del mod">
          <ac:chgData name="Swart, Hans" userId="e1672eb1-02bd-46fb-978b-3f6b3c534a56" providerId="ADAL" clId="{AB5FEC9E-49F5-4FDE-89E8-77EC7CFA6CBA}" dt="2023-11-28T06:03:53.387" v="2964" actId="478"/>
          <ac:picMkLst>
            <pc:docMk/>
            <pc:sldMk cId="976011413" sldId="487"/>
            <ac:picMk id="14" creationId="{062AFB46-D301-34C2-95FB-F8F373F90CFA}"/>
          </ac:picMkLst>
        </pc:picChg>
      </pc:sldChg>
      <pc:sldChg chg="del">
        <pc:chgData name="Swart, Hans" userId="e1672eb1-02bd-46fb-978b-3f6b3c534a56" providerId="ADAL" clId="{AB5FEC9E-49F5-4FDE-89E8-77EC7CFA6CBA}" dt="2023-11-24T10:24:04.814" v="2697" actId="2696"/>
        <pc:sldMkLst>
          <pc:docMk/>
          <pc:sldMk cId="3027403770" sldId="488"/>
        </pc:sldMkLst>
      </pc:sldChg>
      <pc:sldChg chg="addSp delSp modSp mod">
        <pc:chgData name="Swart, Hans" userId="e1672eb1-02bd-46fb-978b-3f6b3c534a56" providerId="ADAL" clId="{AB5FEC9E-49F5-4FDE-89E8-77EC7CFA6CBA}" dt="2023-11-26T14:56:47.178" v="2961" actId="1076"/>
        <pc:sldMkLst>
          <pc:docMk/>
          <pc:sldMk cId="649344698" sldId="494"/>
        </pc:sldMkLst>
        <pc:spChg chg="mod">
          <ac:chgData name="Swart, Hans" userId="e1672eb1-02bd-46fb-978b-3f6b3c534a56" providerId="ADAL" clId="{AB5FEC9E-49F5-4FDE-89E8-77EC7CFA6CBA}" dt="2023-11-26T14:55:53.604" v="2958" actId="20577"/>
          <ac:spMkLst>
            <pc:docMk/>
            <pc:sldMk cId="649344698" sldId="494"/>
            <ac:spMk id="2" creationId="{F77B2822-1DC2-C149-7C49-B0A050F4A740}"/>
          </ac:spMkLst>
        </pc:spChg>
        <pc:spChg chg="del mod">
          <ac:chgData name="Swart, Hans" userId="e1672eb1-02bd-46fb-978b-3f6b3c534a56" providerId="ADAL" clId="{AB5FEC9E-49F5-4FDE-89E8-77EC7CFA6CBA}" dt="2023-11-26T14:55:43.650" v="2935" actId="478"/>
          <ac:spMkLst>
            <pc:docMk/>
            <pc:sldMk cId="649344698" sldId="494"/>
            <ac:spMk id="3" creationId="{CB464B54-902A-5EDE-D26C-E9121A9DA138}"/>
          </ac:spMkLst>
        </pc:spChg>
        <pc:spChg chg="add del mod">
          <ac:chgData name="Swart, Hans" userId="e1672eb1-02bd-46fb-978b-3f6b3c534a56" providerId="ADAL" clId="{AB5FEC9E-49F5-4FDE-89E8-77EC7CFA6CBA}" dt="2023-11-26T14:56:36.992" v="2959" actId="478"/>
          <ac:spMkLst>
            <pc:docMk/>
            <pc:sldMk cId="649344698" sldId="494"/>
            <ac:spMk id="7" creationId="{8A035921-989D-0EEC-651A-B388243DC0A6}"/>
          </ac:spMkLst>
        </pc:spChg>
        <pc:picChg chg="del">
          <ac:chgData name="Swart, Hans" userId="e1672eb1-02bd-46fb-978b-3f6b3c534a56" providerId="ADAL" clId="{AB5FEC9E-49F5-4FDE-89E8-77EC7CFA6CBA}" dt="2023-11-26T14:55:33.474" v="2881" actId="478"/>
          <ac:picMkLst>
            <pc:docMk/>
            <pc:sldMk cId="649344698" sldId="494"/>
            <ac:picMk id="6" creationId="{F31CC324-4149-282A-B702-2B950F66C8BF}"/>
          </ac:picMkLst>
        </pc:picChg>
        <pc:picChg chg="add mod">
          <ac:chgData name="Swart, Hans" userId="e1672eb1-02bd-46fb-978b-3f6b3c534a56" providerId="ADAL" clId="{AB5FEC9E-49F5-4FDE-89E8-77EC7CFA6CBA}" dt="2023-11-26T14:56:47.178" v="2961" actId="1076"/>
          <ac:picMkLst>
            <pc:docMk/>
            <pc:sldMk cId="649344698" sldId="494"/>
            <ac:picMk id="9" creationId="{136E06DC-627F-7411-4F75-4F945522E831}"/>
          </ac:picMkLst>
        </pc:picChg>
      </pc:sldChg>
      <pc:sldChg chg="modSp del mod">
        <pc:chgData name="Swart, Hans" userId="e1672eb1-02bd-46fb-978b-3f6b3c534a56" providerId="ADAL" clId="{AB5FEC9E-49F5-4FDE-89E8-77EC7CFA6CBA}" dt="2023-11-28T22:24:21.952" v="2969"/>
        <pc:sldMkLst>
          <pc:docMk/>
          <pc:sldMk cId="3353942415" sldId="495"/>
        </pc:sldMkLst>
        <pc:spChg chg="mod">
          <ac:chgData name="Swart, Hans" userId="e1672eb1-02bd-46fb-978b-3f6b3c534a56" providerId="ADAL" clId="{AB5FEC9E-49F5-4FDE-89E8-77EC7CFA6CBA}" dt="2023-11-28T22:24:21.952" v="2969"/>
          <ac:spMkLst>
            <pc:docMk/>
            <pc:sldMk cId="3353942415" sldId="495"/>
            <ac:spMk id="4" creationId="{F2E3B54F-B488-4CF3-B75A-D2EE9B5BB768}"/>
          </ac:spMkLst>
        </pc:spChg>
      </pc:sldChg>
      <pc:sldMasterChg chg="delSldLayout">
        <pc:chgData name="Swart, Hans" userId="e1672eb1-02bd-46fb-978b-3f6b3c534a56" providerId="ADAL" clId="{AB5FEC9E-49F5-4FDE-89E8-77EC7CFA6CBA}" dt="2023-11-24T10:24:04.814" v="2697" actId="2696"/>
        <pc:sldMasterMkLst>
          <pc:docMk/>
          <pc:sldMasterMk cId="4258596104" sldId="2147483648"/>
        </pc:sldMasterMkLst>
        <pc:sldLayoutChg chg="del">
          <pc:chgData name="Swart, Hans" userId="e1672eb1-02bd-46fb-978b-3f6b3c534a56" providerId="ADAL" clId="{AB5FEC9E-49F5-4FDE-89E8-77EC7CFA6CBA}" dt="2023-11-07T11:51:02.254" v="178" actId="47"/>
          <pc:sldLayoutMkLst>
            <pc:docMk/>
            <pc:sldMasterMk cId="4258596104" sldId="2147483648"/>
            <pc:sldLayoutMk cId="3018700464" sldId="2147483662"/>
          </pc:sldLayoutMkLst>
        </pc:sldLayoutChg>
        <pc:sldLayoutChg chg="del">
          <pc:chgData name="Swart, Hans" userId="e1672eb1-02bd-46fb-978b-3f6b3c534a56" providerId="ADAL" clId="{AB5FEC9E-49F5-4FDE-89E8-77EC7CFA6CBA}" dt="2023-11-24T10:24:04.814" v="2697" actId="2696"/>
          <pc:sldLayoutMkLst>
            <pc:docMk/>
            <pc:sldMasterMk cId="4258596104" sldId="2147483648"/>
            <pc:sldLayoutMk cId="3852608994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045AA-EE18-D64B-84B5-693315E94ED4}" type="datetimeFigureOut">
              <a:rPr lang="en-NL" smtClean="0"/>
              <a:t>11/28/2023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47CB3-9E55-884A-AA79-4908DC64D40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031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201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26 leden, opgericht ruim 7 jaar geleden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95115-361D-42AE-AD83-5D97526EC5B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92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Goede werking van OKE-koppelvlakken</a:t>
            </a:r>
          </a:p>
          <a:p>
            <a:r>
              <a:rPr lang="nl-NL" dirty="0">
                <a:solidFill>
                  <a:schemeClr val="tx1"/>
                </a:solidFill>
              </a:rPr>
              <a:t>Uitwisseling van student- examenplanning en resultaatgegevens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95115-361D-42AE-AD83-5D97526EC5B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53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Verder uitgewerkt in workshops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95115-361D-42AE-AD83-5D97526EC5B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9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31191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520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3110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47CB3-9E55-884A-AA79-4908DC64D40D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3363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4D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CB05-DF60-5C73-2332-1456CCF02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8144775" cy="4496310"/>
          </a:xfrm>
        </p:spPr>
        <p:txBody>
          <a:bodyPr anchor="b">
            <a:normAutofit/>
          </a:bodyPr>
          <a:lstStyle>
            <a:lvl1pPr algn="l">
              <a:defRPr sz="7200">
                <a:solidFill>
                  <a:srgbClr val="DD784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7201E3D5-EC63-7683-F099-FC029D9CC279}"/>
              </a:ext>
            </a:extLst>
          </p:cNvPr>
          <p:cNvSpPr txBox="1">
            <a:spLocks/>
          </p:cNvSpPr>
          <p:nvPr userDrawn="1"/>
        </p:nvSpPr>
        <p:spPr>
          <a:xfrm>
            <a:off x="779453" y="5742666"/>
            <a:ext cx="2743200" cy="300899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Filson Pro Book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79951-4301-784C-A75E-1C1659806D84}" type="datetime3">
              <a:rPr lang="en-US" sz="1800" smtClean="0">
                <a:solidFill>
                  <a:schemeClr val="tx1"/>
                </a:solidFill>
                <a:latin typeface="COOPER LIGHT BT" panose="0208050304030B020404" pitchFamily="18" charset="0"/>
              </a:rPr>
              <a:t>28 November 2023</a:t>
            </a:fld>
            <a:endParaRPr lang="en-NL" sz="1800" dirty="0">
              <a:solidFill>
                <a:schemeClr val="tx1"/>
              </a:solidFill>
              <a:latin typeface="Cooper Black" panose="0208090404030B020404" pitchFamily="18" charset="77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4BDB7B-C0F7-A863-245F-6501672719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244" y="3917244"/>
            <a:ext cx="2940756" cy="294075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1CFD049-5967-5D3D-BBE5-A86CB7447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850" y="713168"/>
            <a:ext cx="1713795" cy="5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0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1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4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9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2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5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5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8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89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96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7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F4D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0DD2-4886-E720-1445-0BA6D303A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239"/>
            <a:ext cx="8558842" cy="4157932"/>
          </a:xfrm>
        </p:spPr>
        <p:txBody>
          <a:bodyPr anchor="b">
            <a:noAutofit/>
          </a:bodyPr>
          <a:lstStyle>
            <a:lvl1pPr>
              <a:defRPr sz="7200"/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42C3F2-B24C-0B3B-3077-A608A0AC6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5255" y="3910642"/>
            <a:ext cx="2956744" cy="294735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ACD1E6C-FE0D-5B3D-31C7-5BDA7015F2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850" y="713168"/>
            <a:ext cx="1713795" cy="584249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4A071F-2744-ED87-2C60-B3373BB54784}"/>
              </a:ext>
            </a:extLst>
          </p:cNvPr>
          <p:cNvSpPr txBox="1">
            <a:spLocks/>
          </p:cNvSpPr>
          <p:nvPr userDrawn="1"/>
        </p:nvSpPr>
        <p:spPr>
          <a:xfrm>
            <a:off x="779453" y="5742666"/>
            <a:ext cx="2743200" cy="300899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Filson Pro Book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A79951-4301-784C-A75E-1C1659806D84}" type="datetime3">
              <a:rPr lang="en-US" sz="1800" smtClean="0">
                <a:solidFill>
                  <a:schemeClr val="tx1"/>
                </a:solidFill>
                <a:latin typeface="COOPER LIGHT BT" panose="0208050304030B020404" pitchFamily="18" charset="0"/>
              </a:rPr>
              <a:t>28 November 2023</a:t>
            </a:fld>
            <a:endParaRPr lang="en-NL" sz="1800" dirty="0">
              <a:solidFill>
                <a:schemeClr val="tx1"/>
              </a:solidFill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1733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666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01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40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06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35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68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8422D71-7993-8F4A-9636-5F29C603D932}"/>
              </a:ext>
            </a:extLst>
          </p:cNvPr>
          <p:cNvSpPr/>
          <p:nvPr/>
        </p:nvSpPr>
        <p:spPr>
          <a:xfrm>
            <a:off x="4207476" y="2372497"/>
            <a:ext cx="7982748" cy="4485503"/>
          </a:xfrm>
          <a:prstGeom prst="rect">
            <a:avLst/>
          </a:prstGeom>
          <a:solidFill>
            <a:srgbClr val="6F4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5CD263-8430-5E42-9D99-ACAFF7B0C0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4712" y="2580640"/>
            <a:ext cx="7292622" cy="725311"/>
          </a:xfr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de titel in te voeren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68C8E3-9D6F-2C46-8401-B0157656D4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4713" y="3429001"/>
            <a:ext cx="7292622" cy="42164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hier om een subtitel toe te voegen</a:t>
            </a: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105A88C7-8F6B-C741-88C2-A20F0959F0EB}"/>
              </a:ext>
            </a:extLst>
          </p:cNvPr>
          <p:cNvGrpSpPr/>
          <p:nvPr/>
        </p:nvGrpSpPr>
        <p:grpSpPr>
          <a:xfrm>
            <a:off x="3372196" y="2568451"/>
            <a:ext cx="602668" cy="551629"/>
            <a:chOff x="6560240" y="3390176"/>
            <a:chExt cx="469777" cy="429992"/>
          </a:xfrm>
          <a:solidFill>
            <a:srgbClr val="6F4988"/>
          </a:solidFill>
        </p:grpSpPr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F38183CC-4854-D546-8373-FE4CF36C43FC}"/>
                </a:ext>
              </a:extLst>
            </p:cNvPr>
            <p:cNvSpPr/>
            <p:nvPr/>
          </p:nvSpPr>
          <p:spPr>
            <a:xfrm>
              <a:off x="6793199" y="3583224"/>
              <a:ext cx="236818" cy="236944"/>
            </a:xfrm>
            <a:custGeom>
              <a:avLst/>
              <a:gdLst>
                <a:gd name="connsiteX0" fmla="*/ 118409 w 236818"/>
                <a:gd name="connsiteY0" fmla="*/ 0 h 236944"/>
                <a:gd name="connsiteX1" fmla="*/ 0 w 236818"/>
                <a:gd name="connsiteY1" fmla="*/ 118472 h 236944"/>
                <a:gd name="connsiteX2" fmla="*/ 118409 w 236818"/>
                <a:gd name="connsiteY2" fmla="*/ 236945 h 236944"/>
                <a:gd name="connsiteX3" fmla="*/ 236818 w 236818"/>
                <a:gd name="connsiteY3" fmla="*/ 118472 h 236944"/>
                <a:gd name="connsiteX4" fmla="*/ 118409 w 236818"/>
                <a:gd name="connsiteY4" fmla="*/ 0 h 236944"/>
                <a:gd name="connsiteX5" fmla="*/ 118409 w 236818"/>
                <a:gd name="connsiteY5" fmla="*/ 173071 h 236944"/>
                <a:gd name="connsiteX6" fmla="*/ 63881 w 236818"/>
                <a:gd name="connsiteY6" fmla="*/ 118514 h 236944"/>
                <a:gd name="connsiteX7" fmla="*/ 118409 w 236818"/>
                <a:gd name="connsiteY7" fmla="*/ 63957 h 236944"/>
                <a:gd name="connsiteX8" fmla="*/ 172937 w 236818"/>
                <a:gd name="connsiteY8" fmla="*/ 118514 h 236944"/>
                <a:gd name="connsiteX9" fmla="*/ 118409 w 236818"/>
                <a:gd name="connsiteY9" fmla="*/ 173071 h 23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818" h="236944">
                  <a:moveTo>
                    <a:pt x="118409" y="0"/>
                  </a:moveTo>
                  <a:cubicBezTo>
                    <a:pt x="53013" y="0"/>
                    <a:pt x="0" y="53042"/>
                    <a:pt x="0" y="118472"/>
                  </a:cubicBezTo>
                  <a:cubicBezTo>
                    <a:pt x="0" y="183903"/>
                    <a:pt x="53013" y="236945"/>
                    <a:pt x="118409" y="236945"/>
                  </a:cubicBezTo>
                  <a:cubicBezTo>
                    <a:pt x="183805" y="236945"/>
                    <a:pt x="236818" y="183903"/>
                    <a:pt x="236818" y="118472"/>
                  </a:cubicBezTo>
                  <a:cubicBezTo>
                    <a:pt x="236818" y="53042"/>
                    <a:pt x="183805" y="0"/>
                    <a:pt x="118409" y="0"/>
                  </a:cubicBezTo>
                  <a:close/>
                  <a:moveTo>
                    <a:pt x="118409" y="173071"/>
                  </a:moveTo>
                  <a:cubicBezTo>
                    <a:pt x="88293" y="173071"/>
                    <a:pt x="63881" y="148646"/>
                    <a:pt x="63881" y="118514"/>
                  </a:cubicBezTo>
                  <a:cubicBezTo>
                    <a:pt x="63881" y="88382"/>
                    <a:pt x="88293" y="63957"/>
                    <a:pt x="118409" y="63957"/>
                  </a:cubicBezTo>
                  <a:cubicBezTo>
                    <a:pt x="148525" y="63957"/>
                    <a:pt x="172937" y="88382"/>
                    <a:pt x="172937" y="118514"/>
                  </a:cubicBezTo>
                  <a:cubicBezTo>
                    <a:pt x="172937" y="148646"/>
                    <a:pt x="148525" y="173071"/>
                    <a:pt x="118409" y="173071"/>
                  </a:cubicBezTo>
                  <a:close/>
                </a:path>
              </a:pathLst>
            </a:custGeom>
            <a:grpFill/>
            <a:ln w="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3D27DB5C-9A0F-A340-B0C9-80D79453DE1D}"/>
                </a:ext>
              </a:extLst>
            </p:cNvPr>
            <p:cNvSpPr/>
            <p:nvPr/>
          </p:nvSpPr>
          <p:spPr>
            <a:xfrm>
              <a:off x="6560240" y="3390176"/>
              <a:ext cx="188792" cy="182513"/>
            </a:xfrm>
            <a:custGeom>
              <a:avLst/>
              <a:gdLst>
                <a:gd name="connsiteX0" fmla="*/ 5033 w 188792"/>
                <a:gd name="connsiteY0" fmla="*/ 175841 h 182513"/>
                <a:gd name="connsiteX1" fmla="*/ 839 w 188792"/>
                <a:gd name="connsiteY1" fmla="*/ 132363 h 182513"/>
                <a:gd name="connsiteX2" fmla="*/ 0 w 188792"/>
                <a:gd name="connsiteY2" fmla="*/ 90606 h 182513"/>
                <a:gd name="connsiteX3" fmla="*/ 839 w 188792"/>
                <a:gd name="connsiteY3" fmla="*/ 48640 h 182513"/>
                <a:gd name="connsiteX4" fmla="*/ 5033 w 188792"/>
                <a:gd name="connsiteY4" fmla="*/ 6673 h 182513"/>
                <a:gd name="connsiteX5" fmla="*/ 51844 w 188792"/>
                <a:gd name="connsiteY5" fmla="*/ 1679 h 182513"/>
                <a:gd name="connsiteX6" fmla="*/ 95256 w 188792"/>
                <a:gd name="connsiteY6" fmla="*/ 0 h 182513"/>
                <a:gd name="connsiteX7" fmla="*/ 138710 w 188792"/>
                <a:gd name="connsiteY7" fmla="*/ 1679 h 182513"/>
                <a:gd name="connsiteX8" fmla="*/ 183801 w 188792"/>
                <a:gd name="connsiteY8" fmla="*/ 6673 h 182513"/>
                <a:gd name="connsiteX9" fmla="*/ 187995 w 188792"/>
                <a:gd name="connsiteY9" fmla="*/ 48640 h 182513"/>
                <a:gd name="connsiteX10" fmla="*/ 188792 w 188792"/>
                <a:gd name="connsiteY10" fmla="*/ 90606 h 182513"/>
                <a:gd name="connsiteX11" fmla="*/ 187995 w 188792"/>
                <a:gd name="connsiteY11" fmla="*/ 132363 h 182513"/>
                <a:gd name="connsiteX12" fmla="*/ 183801 w 188792"/>
                <a:gd name="connsiteY12" fmla="*/ 175841 h 182513"/>
                <a:gd name="connsiteX13" fmla="*/ 139549 w 188792"/>
                <a:gd name="connsiteY13" fmla="*/ 180835 h 182513"/>
                <a:gd name="connsiteX14" fmla="*/ 96934 w 188792"/>
                <a:gd name="connsiteY14" fmla="*/ 182514 h 182513"/>
                <a:gd name="connsiteX15" fmla="*/ 51844 w 188792"/>
                <a:gd name="connsiteY15" fmla="*/ 180835 h 182513"/>
                <a:gd name="connsiteX16" fmla="*/ 5033 w 188792"/>
                <a:gd name="connsiteY16" fmla="*/ 175841 h 18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792" h="182513">
                  <a:moveTo>
                    <a:pt x="5033" y="175841"/>
                  </a:moveTo>
                  <a:cubicBezTo>
                    <a:pt x="2697" y="161455"/>
                    <a:pt x="1296" y="146931"/>
                    <a:pt x="839" y="132363"/>
                  </a:cubicBezTo>
                  <a:cubicBezTo>
                    <a:pt x="252" y="116794"/>
                    <a:pt x="0" y="102987"/>
                    <a:pt x="0" y="90606"/>
                  </a:cubicBezTo>
                  <a:cubicBezTo>
                    <a:pt x="0" y="78226"/>
                    <a:pt x="252" y="64419"/>
                    <a:pt x="839" y="48640"/>
                  </a:cubicBezTo>
                  <a:cubicBezTo>
                    <a:pt x="1229" y="34568"/>
                    <a:pt x="2630" y="20543"/>
                    <a:pt x="5033" y="6673"/>
                  </a:cubicBezTo>
                  <a:cubicBezTo>
                    <a:pt x="19517" y="4435"/>
                    <a:pt x="35120" y="2770"/>
                    <a:pt x="51844" y="1679"/>
                  </a:cubicBezTo>
                  <a:cubicBezTo>
                    <a:pt x="68621" y="588"/>
                    <a:pt x="83008" y="0"/>
                    <a:pt x="95256" y="0"/>
                  </a:cubicBezTo>
                  <a:cubicBezTo>
                    <a:pt x="107504" y="0"/>
                    <a:pt x="121975" y="588"/>
                    <a:pt x="138710" y="1679"/>
                  </a:cubicBezTo>
                  <a:cubicBezTo>
                    <a:pt x="155446" y="2770"/>
                    <a:pt x="170420" y="4448"/>
                    <a:pt x="183801" y="6673"/>
                  </a:cubicBezTo>
                  <a:cubicBezTo>
                    <a:pt x="186183" y="20546"/>
                    <a:pt x="187584" y="34569"/>
                    <a:pt x="187995" y="48640"/>
                  </a:cubicBezTo>
                  <a:cubicBezTo>
                    <a:pt x="188528" y="64251"/>
                    <a:pt x="188792" y="78240"/>
                    <a:pt x="188792" y="90606"/>
                  </a:cubicBezTo>
                  <a:cubicBezTo>
                    <a:pt x="188792" y="102973"/>
                    <a:pt x="188528" y="116891"/>
                    <a:pt x="187995" y="132363"/>
                  </a:cubicBezTo>
                  <a:cubicBezTo>
                    <a:pt x="187517" y="146930"/>
                    <a:pt x="186116" y="161451"/>
                    <a:pt x="183801" y="175841"/>
                  </a:cubicBezTo>
                  <a:cubicBezTo>
                    <a:pt x="170433" y="178053"/>
                    <a:pt x="155685" y="179714"/>
                    <a:pt x="139549" y="180835"/>
                  </a:cubicBezTo>
                  <a:cubicBezTo>
                    <a:pt x="123359" y="181968"/>
                    <a:pt x="109182" y="182514"/>
                    <a:pt x="96934" y="182514"/>
                  </a:cubicBezTo>
                  <a:cubicBezTo>
                    <a:pt x="83541" y="182514"/>
                    <a:pt x="68508" y="181956"/>
                    <a:pt x="51844" y="180835"/>
                  </a:cubicBezTo>
                  <a:cubicBezTo>
                    <a:pt x="35179" y="179714"/>
                    <a:pt x="19575" y="178053"/>
                    <a:pt x="5033" y="175841"/>
                  </a:cubicBezTo>
                  <a:close/>
                </a:path>
              </a:pathLst>
            </a:custGeom>
            <a:grpFill/>
            <a:ln w="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BBB3B01F-9F5F-254F-9AF5-3C23F6CC3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664" y="333361"/>
            <a:ext cx="2362061" cy="738303"/>
          </a:xfrm>
          <a:prstGeom prst="rect">
            <a:avLst/>
          </a:prstGeom>
        </p:spPr>
      </p:pic>
      <p:sp>
        <p:nvSpPr>
          <p:cNvPr id="35" name="Tijdelijke aanduiding voor tekst 34" descr="Neem auteurs">
            <a:extLst>
              <a:ext uri="{FF2B5EF4-FFF2-40B4-BE49-F238E27FC236}">
                <a16:creationId xmlns:a16="http://schemas.microsoft.com/office/drawing/2014/main" id="{48189CF5-B2FF-9E49-9486-D996633CD0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3307" y="5846577"/>
            <a:ext cx="2630806" cy="234143"/>
          </a:xfrm>
        </p:spPr>
        <p:txBody>
          <a:bodyPr>
            <a:normAutofit/>
          </a:bodyPr>
          <a:lstStyle>
            <a:lvl1pPr marL="0" indent="0" algn="r">
              <a:buNone/>
              <a:defRPr lang="nl-NL" sz="1000" kern="1200" dirty="0">
                <a:solidFill>
                  <a:srgbClr val="6F49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/>
              <a:t>Klik hier om naam auteur(s) te bewerken</a:t>
            </a:r>
          </a:p>
        </p:txBody>
      </p:sp>
      <p:sp>
        <p:nvSpPr>
          <p:cNvPr id="36" name="Tijdelijke aanduiding voor tekst 34">
            <a:extLst>
              <a:ext uri="{FF2B5EF4-FFF2-40B4-BE49-F238E27FC236}">
                <a16:creationId xmlns:a16="http://schemas.microsoft.com/office/drawing/2014/main" id="{9145F1E6-D4FA-8646-973A-CA264C2FD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3307" y="6068536"/>
            <a:ext cx="2630806" cy="234143"/>
          </a:xfrm>
        </p:spPr>
        <p:txBody>
          <a:bodyPr>
            <a:normAutofit/>
          </a:bodyPr>
          <a:lstStyle>
            <a:lvl1pPr marL="0" indent="0" algn="r">
              <a:buNone/>
              <a:defRPr lang="nl-NL" sz="1000" kern="1200" dirty="0">
                <a:solidFill>
                  <a:srgbClr val="6F49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/>
              <a:t>voeg hier datum toe (</a:t>
            </a:r>
            <a:r>
              <a:rPr lang="nl-NL" dirty="0" err="1"/>
              <a:t>dd</a:t>
            </a:r>
            <a:r>
              <a:rPr lang="nl-NL" dirty="0"/>
              <a:t> maand </a:t>
            </a:r>
            <a:r>
              <a:rPr lang="nl-NL" dirty="0" err="1"/>
              <a:t>jjj</a:t>
            </a:r>
            <a:r>
              <a:rPr lang="nl-NL" dirty="0"/>
              <a:t>)</a:t>
            </a:r>
          </a:p>
        </p:txBody>
      </p:sp>
      <p:sp>
        <p:nvSpPr>
          <p:cNvPr id="37" name="Tijdelijke aanduiding voor tekst 34">
            <a:extLst>
              <a:ext uri="{FF2B5EF4-FFF2-40B4-BE49-F238E27FC236}">
                <a16:creationId xmlns:a16="http://schemas.microsoft.com/office/drawing/2014/main" id="{8DDB8A8C-89C2-A741-B269-77809654F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3307" y="6290496"/>
            <a:ext cx="2630806" cy="234143"/>
          </a:xfrm>
        </p:spPr>
        <p:txBody>
          <a:bodyPr>
            <a:normAutofit/>
          </a:bodyPr>
          <a:lstStyle>
            <a:lvl1pPr marL="0" indent="0" algn="r">
              <a:buNone/>
              <a:defRPr lang="nl-NL" sz="1000" kern="1200" dirty="0">
                <a:solidFill>
                  <a:srgbClr val="6F49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/>
              <a:t> voeg hier een versienummer toe</a:t>
            </a:r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70A2F176-9EA6-5448-8233-87D084B585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4712" y="4053863"/>
            <a:ext cx="7292622" cy="247077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Ruimte voor een korte samenvatting van de presentatie (optioneel)</a:t>
            </a:r>
          </a:p>
        </p:txBody>
      </p:sp>
      <p:sp>
        <p:nvSpPr>
          <p:cNvPr id="45" name="Tijdelijke aanduiding voor afbeelding 44">
            <a:extLst>
              <a:ext uri="{FF2B5EF4-FFF2-40B4-BE49-F238E27FC236}">
                <a16:creationId xmlns:a16="http://schemas.microsoft.com/office/drawing/2014/main" id="{2BF3ABE0-89DA-094A-BE5E-62259D40E8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26805" y="333361"/>
            <a:ext cx="3200400" cy="7383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Optioneel hier het logo van netwerk/gebruikersgroep</a:t>
            </a:r>
          </a:p>
        </p:txBody>
      </p:sp>
    </p:spTree>
    <p:extLst>
      <p:ext uri="{BB962C8B-B14F-4D97-AF65-F5344CB8AC3E}">
        <p14:creationId xmlns:p14="http://schemas.microsoft.com/office/powerpoint/2010/main" val="2618735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E10F817C-C4C4-B242-86B8-A8458A82E44C}"/>
              </a:ext>
            </a:extLst>
          </p:cNvPr>
          <p:cNvSpPr/>
          <p:nvPr/>
        </p:nvSpPr>
        <p:spPr>
          <a:xfrm>
            <a:off x="0" y="0"/>
            <a:ext cx="12192000" cy="2378676"/>
          </a:xfrm>
          <a:prstGeom prst="rect">
            <a:avLst/>
          </a:prstGeom>
          <a:solidFill>
            <a:srgbClr val="1A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C3BB32-AEEA-8C49-AF0D-82BDAA6AA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629" y="1271073"/>
            <a:ext cx="9123234" cy="1113781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agendatitel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9D058A-EECA-A54A-BB0C-510CC520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0A42-A860-6E4E-8412-7453CB9AD787}" type="datetime1">
              <a:rPr lang="nl-NL" smtClean="0"/>
              <a:t>28-11-2023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8004DF-F4FA-404E-A56C-3717C54E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99757F-5688-EA47-B9F9-6DB6A90E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F61B493-D1C4-DE4C-917C-2090CDEF8E1C}"/>
              </a:ext>
            </a:extLst>
          </p:cNvPr>
          <p:cNvGrpSpPr/>
          <p:nvPr/>
        </p:nvGrpSpPr>
        <p:grpSpPr>
          <a:xfrm>
            <a:off x="181924" y="2549613"/>
            <a:ext cx="481499" cy="440721"/>
            <a:chOff x="11795908" y="4351427"/>
            <a:chExt cx="469777" cy="429992"/>
          </a:xfrm>
          <a:solidFill>
            <a:srgbClr val="1A7399"/>
          </a:solidFill>
        </p:grpSpPr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E3E1F7E5-6319-684F-BB6F-673A19C8A03B}"/>
                </a:ext>
              </a:extLst>
            </p:cNvPr>
            <p:cNvSpPr/>
            <p:nvPr/>
          </p:nvSpPr>
          <p:spPr>
            <a:xfrm>
              <a:off x="12028867" y="4544475"/>
              <a:ext cx="236818" cy="236944"/>
            </a:xfrm>
            <a:custGeom>
              <a:avLst/>
              <a:gdLst>
                <a:gd name="connsiteX0" fmla="*/ 118409 w 236818"/>
                <a:gd name="connsiteY0" fmla="*/ 0 h 236944"/>
                <a:gd name="connsiteX1" fmla="*/ 0 w 236818"/>
                <a:gd name="connsiteY1" fmla="*/ 118472 h 236944"/>
                <a:gd name="connsiteX2" fmla="*/ 118409 w 236818"/>
                <a:gd name="connsiteY2" fmla="*/ 236945 h 236944"/>
                <a:gd name="connsiteX3" fmla="*/ 236818 w 236818"/>
                <a:gd name="connsiteY3" fmla="*/ 118472 h 236944"/>
                <a:gd name="connsiteX4" fmla="*/ 118409 w 236818"/>
                <a:gd name="connsiteY4" fmla="*/ 0 h 236944"/>
                <a:gd name="connsiteX5" fmla="*/ 118409 w 236818"/>
                <a:gd name="connsiteY5" fmla="*/ 173071 h 236944"/>
                <a:gd name="connsiteX6" fmla="*/ 63881 w 236818"/>
                <a:gd name="connsiteY6" fmla="*/ 118514 h 236944"/>
                <a:gd name="connsiteX7" fmla="*/ 118409 w 236818"/>
                <a:gd name="connsiteY7" fmla="*/ 63957 h 236944"/>
                <a:gd name="connsiteX8" fmla="*/ 172937 w 236818"/>
                <a:gd name="connsiteY8" fmla="*/ 118514 h 236944"/>
                <a:gd name="connsiteX9" fmla="*/ 118409 w 236818"/>
                <a:gd name="connsiteY9" fmla="*/ 173071 h 23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818" h="236944">
                  <a:moveTo>
                    <a:pt x="118409" y="0"/>
                  </a:moveTo>
                  <a:cubicBezTo>
                    <a:pt x="53013" y="0"/>
                    <a:pt x="0" y="53042"/>
                    <a:pt x="0" y="118472"/>
                  </a:cubicBezTo>
                  <a:cubicBezTo>
                    <a:pt x="0" y="183903"/>
                    <a:pt x="53013" y="236945"/>
                    <a:pt x="118409" y="236945"/>
                  </a:cubicBezTo>
                  <a:cubicBezTo>
                    <a:pt x="183805" y="236945"/>
                    <a:pt x="236818" y="183903"/>
                    <a:pt x="236818" y="118472"/>
                  </a:cubicBezTo>
                  <a:cubicBezTo>
                    <a:pt x="236818" y="53042"/>
                    <a:pt x="183805" y="0"/>
                    <a:pt x="118409" y="0"/>
                  </a:cubicBezTo>
                  <a:close/>
                  <a:moveTo>
                    <a:pt x="118409" y="173071"/>
                  </a:moveTo>
                  <a:cubicBezTo>
                    <a:pt x="88293" y="173071"/>
                    <a:pt x="63881" y="148646"/>
                    <a:pt x="63881" y="118514"/>
                  </a:cubicBezTo>
                  <a:cubicBezTo>
                    <a:pt x="63881" y="88382"/>
                    <a:pt x="88293" y="63957"/>
                    <a:pt x="118409" y="63957"/>
                  </a:cubicBezTo>
                  <a:cubicBezTo>
                    <a:pt x="148525" y="63957"/>
                    <a:pt x="172937" y="88382"/>
                    <a:pt x="172937" y="118514"/>
                  </a:cubicBezTo>
                  <a:cubicBezTo>
                    <a:pt x="172937" y="148646"/>
                    <a:pt x="148525" y="173071"/>
                    <a:pt x="118409" y="173071"/>
                  </a:cubicBezTo>
                  <a:close/>
                </a:path>
              </a:pathLst>
            </a:custGeom>
            <a:grpFill/>
            <a:ln w="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899C1E92-749B-D64E-89ED-BBE69615825C}"/>
                </a:ext>
              </a:extLst>
            </p:cNvPr>
            <p:cNvSpPr/>
            <p:nvPr/>
          </p:nvSpPr>
          <p:spPr>
            <a:xfrm>
              <a:off x="11795908" y="4351427"/>
              <a:ext cx="188792" cy="182513"/>
            </a:xfrm>
            <a:custGeom>
              <a:avLst/>
              <a:gdLst>
                <a:gd name="connsiteX0" fmla="*/ 5033 w 188792"/>
                <a:gd name="connsiteY0" fmla="*/ 175841 h 182513"/>
                <a:gd name="connsiteX1" fmla="*/ 839 w 188792"/>
                <a:gd name="connsiteY1" fmla="*/ 132363 h 182513"/>
                <a:gd name="connsiteX2" fmla="*/ 0 w 188792"/>
                <a:gd name="connsiteY2" fmla="*/ 90606 h 182513"/>
                <a:gd name="connsiteX3" fmla="*/ 839 w 188792"/>
                <a:gd name="connsiteY3" fmla="*/ 48640 h 182513"/>
                <a:gd name="connsiteX4" fmla="*/ 5033 w 188792"/>
                <a:gd name="connsiteY4" fmla="*/ 6673 h 182513"/>
                <a:gd name="connsiteX5" fmla="*/ 51844 w 188792"/>
                <a:gd name="connsiteY5" fmla="*/ 1679 h 182513"/>
                <a:gd name="connsiteX6" fmla="*/ 95256 w 188792"/>
                <a:gd name="connsiteY6" fmla="*/ 0 h 182513"/>
                <a:gd name="connsiteX7" fmla="*/ 138710 w 188792"/>
                <a:gd name="connsiteY7" fmla="*/ 1679 h 182513"/>
                <a:gd name="connsiteX8" fmla="*/ 183801 w 188792"/>
                <a:gd name="connsiteY8" fmla="*/ 6673 h 182513"/>
                <a:gd name="connsiteX9" fmla="*/ 187995 w 188792"/>
                <a:gd name="connsiteY9" fmla="*/ 48640 h 182513"/>
                <a:gd name="connsiteX10" fmla="*/ 188792 w 188792"/>
                <a:gd name="connsiteY10" fmla="*/ 90606 h 182513"/>
                <a:gd name="connsiteX11" fmla="*/ 187995 w 188792"/>
                <a:gd name="connsiteY11" fmla="*/ 132363 h 182513"/>
                <a:gd name="connsiteX12" fmla="*/ 183801 w 188792"/>
                <a:gd name="connsiteY12" fmla="*/ 175841 h 182513"/>
                <a:gd name="connsiteX13" fmla="*/ 139549 w 188792"/>
                <a:gd name="connsiteY13" fmla="*/ 180835 h 182513"/>
                <a:gd name="connsiteX14" fmla="*/ 96934 w 188792"/>
                <a:gd name="connsiteY14" fmla="*/ 182514 h 182513"/>
                <a:gd name="connsiteX15" fmla="*/ 51844 w 188792"/>
                <a:gd name="connsiteY15" fmla="*/ 180835 h 182513"/>
                <a:gd name="connsiteX16" fmla="*/ 5033 w 188792"/>
                <a:gd name="connsiteY16" fmla="*/ 175841 h 18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792" h="182513">
                  <a:moveTo>
                    <a:pt x="5033" y="175841"/>
                  </a:moveTo>
                  <a:cubicBezTo>
                    <a:pt x="2697" y="161455"/>
                    <a:pt x="1296" y="146931"/>
                    <a:pt x="839" y="132363"/>
                  </a:cubicBezTo>
                  <a:cubicBezTo>
                    <a:pt x="252" y="116794"/>
                    <a:pt x="0" y="102987"/>
                    <a:pt x="0" y="90606"/>
                  </a:cubicBezTo>
                  <a:cubicBezTo>
                    <a:pt x="0" y="78226"/>
                    <a:pt x="252" y="64419"/>
                    <a:pt x="839" y="48640"/>
                  </a:cubicBezTo>
                  <a:cubicBezTo>
                    <a:pt x="1229" y="34568"/>
                    <a:pt x="2630" y="20543"/>
                    <a:pt x="5033" y="6673"/>
                  </a:cubicBezTo>
                  <a:cubicBezTo>
                    <a:pt x="19517" y="4435"/>
                    <a:pt x="35120" y="2770"/>
                    <a:pt x="51844" y="1679"/>
                  </a:cubicBezTo>
                  <a:cubicBezTo>
                    <a:pt x="68621" y="588"/>
                    <a:pt x="83008" y="0"/>
                    <a:pt x="95256" y="0"/>
                  </a:cubicBezTo>
                  <a:cubicBezTo>
                    <a:pt x="107504" y="0"/>
                    <a:pt x="121975" y="588"/>
                    <a:pt x="138710" y="1679"/>
                  </a:cubicBezTo>
                  <a:cubicBezTo>
                    <a:pt x="155446" y="2770"/>
                    <a:pt x="170420" y="4448"/>
                    <a:pt x="183801" y="6673"/>
                  </a:cubicBezTo>
                  <a:cubicBezTo>
                    <a:pt x="186183" y="20546"/>
                    <a:pt x="187584" y="34569"/>
                    <a:pt x="187995" y="48640"/>
                  </a:cubicBezTo>
                  <a:cubicBezTo>
                    <a:pt x="188528" y="64251"/>
                    <a:pt x="188792" y="78240"/>
                    <a:pt x="188792" y="90606"/>
                  </a:cubicBezTo>
                  <a:cubicBezTo>
                    <a:pt x="188792" y="102973"/>
                    <a:pt x="188528" y="116891"/>
                    <a:pt x="187995" y="132363"/>
                  </a:cubicBezTo>
                  <a:cubicBezTo>
                    <a:pt x="187517" y="146930"/>
                    <a:pt x="186116" y="161451"/>
                    <a:pt x="183801" y="175841"/>
                  </a:cubicBezTo>
                  <a:cubicBezTo>
                    <a:pt x="170433" y="178053"/>
                    <a:pt x="155685" y="179714"/>
                    <a:pt x="139549" y="180835"/>
                  </a:cubicBezTo>
                  <a:cubicBezTo>
                    <a:pt x="123359" y="181968"/>
                    <a:pt x="109182" y="182514"/>
                    <a:pt x="96934" y="182514"/>
                  </a:cubicBezTo>
                  <a:cubicBezTo>
                    <a:pt x="83541" y="182514"/>
                    <a:pt x="68508" y="181956"/>
                    <a:pt x="51844" y="180835"/>
                  </a:cubicBezTo>
                  <a:cubicBezTo>
                    <a:pt x="35179" y="179714"/>
                    <a:pt x="19575" y="178053"/>
                    <a:pt x="5033" y="175841"/>
                  </a:cubicBezTo>
                  <a:close/>
                </a:path>
              </a:pathLst>
            </a:custGeom>
            <a:grpFill/>
            <a:ln w="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1FE34544-4CC9-FA41-AE1F-B119CE80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83" y="366891"/>
            <a:ext cx="1619607" cy="506236"/>
          </a:xfrm>
          <a:prstGeom prst="rect">
            <a:avLst/>
          </a:prstGeom>
        </p:spPr>
      </p:pic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3C5ECD77-153E-F04B-9499-26E0417DB8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6338" y="2747963"/>
            <a:ext cx="9123362" cy="3186112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</a:lstStyle>
          <a:p>
            <a:pPr lvl="0"/>
            <a:r>
              <a:rPr lang="nl-NL" dirty="0"/>
              <a:t>Voeg hier de agendapunten toe</a:t>
            </a:r>
          </a:p>
        </p:txBody>
      </p:sp>
    </p:spTree>
    <p:extLst>
      <p:ext uri="{BB962C8B-B14F-4D97-AF65-F5344CB8AC3E}">
        <p14:creationId xmlns:p14="http://schemas.microsoft.com/office/powerpoint/2010/main" val="3252716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met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E67E2F1-AC18-4046-82AE-23FC35C99849}"/>
              </a:ext>
            </a:extLst>
          </p:cNvPr>
          <p:cNvSpPr/>
          <p:nvPr/>
        </p:nvSpPr>
        <p:spPr>
          <a:xfrm>
            <a:off x="9651999" y="2511778"/>
            <a:ext cx="2549513" cy="4346222"/>
          </a:xfrm>
          <a:prstGeom prst="rect">
            <a:avLst/>
          </a:prstGeom>
          <a:solidFill>
            <a:srgbClr val="1A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786492-568E-174F-BD71-1B6DC0B2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865" y="1811250"/>
            <a:ext cx="8477622" cy="40871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FB505-49CC-FE45-B0BE-0F2A346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D4EC-2BAA-E545-9DD0-A7737098BF51}" type="datetime1">
              <a:rPr lang="nl-NL" smtClean="0"/>
              <a:t>28-11-2023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0FC970-B3F0-5340-9044-35CB15F0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3E2A3E-71F0-D84E-822A-9E26EAAF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3B066F10-F777-0E42-8958-132D6BAF2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4865" y="799086"/>
            <a:ext cx="8477623" cy="869246"/>
          </a:xfrm>
        </p:spPr>
        <p:txBody>
          <a:bodyPr/>
          <a:lstStyle/>
          <a:p>
            <a:r>
              <a:rPr lang="nl-NL" dirty="0"/>
              <a:t>Klik om de titel te bewerken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58CA97B2-98F1-F94B-8A0D-5768D5B74E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2000" y="0"/>
            <a:ext cx="2540000" cy="25114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Voeg hier optioneel een illustratie toe</a:t>
            </a: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57ED7951-D290-8140-83FB-73E10E62C356}"/>
              </a:ext>
            </a:extLst>
          </p:cNvPr>
          <p:cNvGrpSpPr/>
          <p:nvPr/>
        </p:nvGrpSpPr>
        <p:grpSpPr>
          <a:xfrm>
            <a:off x="9793110" y="2654343"/>
            <a:ext cx="469777" cy="429992"/>
            <a:chOff x="11795908" y="4351427"/>
            <a:chExt cx="469777" cy="429992"/>
          </a:xfrm>
        </p:grpSpPr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6B14072F-1007-D346-810F-335ACAACF58B}"/>
                </a:ext>
              </a:extLst>
            </p:cNvPr>
            <p:cNvSpPr/>
            <p:nvPr/>
          </p:nvSpPr>
          <p:spPr>
            <a:xfrm>
              <a:off x="12028867" y="4544475"/>
              <a:ext cx="236818" cy="236944"/>
            </a:xfrm>
            <a:custGeom>
              <a:avLst/>
              <a:gdLst>
                <a:gd name="connsiteX0" fmla="*/ 118409 w 236818"/>
                <a:gd name="connsiteY0" fmla="*/ 0 h 236944"/>
                <a:gd name="connsiteX1" fmla="*/ 0 w 236818"/>
                <a:gd name="connsiteY1" fmla="*/ 118472 h 236944"/>
                <a:gd name="connsiteX2" fmla="*/ 118409 w 236818"/>
                <a:gd name="connsiteY2" fmla="*/ 236945 h 236944"/>
                <a:gd name="connsiteX3" fmla="*/ 236818 w 236818"/>
                <a:gd name="connsiteY3" fmla="*/ 118472 h 236944"/>
                <a:gd name="connsiteX4" fmla="*/ 118409 w 236818"/>
                <a:gd name="connsiteY4" fmla="*/ 0 h 236944"/>
                <a:gd name="connsiteX5" fmla="*/ 118409 w 236818"/>
                <a:gd name="connsiteY5" fmla="*/ 173071 h 236944"/>
                <a:gd name="connsiteX6" fmla="*/ 63881 w 236818"/>
                <a:gd name="connsiteY6" fmla="*/ 118514 h 236944"/>
                <a:gd name="connsiteX7" fmla="*/ 118409 w 236818"/>
                <a:gd name="connsiteY7" fmla="*/ 63957 h 236944"/>
                <a:gd name="connsiteX8" fmla="*/ 172937 w 236818"/>
                <a:gd name="connsiteY8" fmla="*/ 118514 h 236944"/>
                <a:gd name="connsiteX9" fmla="*/ 118409 w 236818"/>
                <a:gd name="connsiteY9" fmla="*/ 173071 h 23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818" h="236944">
                  <a:moveTo>
                    <a:pt x="118409" y="0"/>
                  </a:moveTo>
                  <a:cubicBezTo>
                    <a:pt x="53013" y="0"/>
                    <a:pt x="0" y="53042"/>
                    <a:pt x="0" y="118472"/>
                  </a:cubicBezTo>
                  <a:cubicBezTo>
                    <a:pt x="0" y="183903"/>
                    <a:pt x="53013" y="236945"/>
                    <a:pt x="118409" y="236945"/>
                  </a:cubicBezTo>
                  <a:cubicBezTo>
                    <a:pt x="183805" y="236945"/>
                    <a:pt x="236818" y="183903"/>
                    <a:pt x="236818" y="118472"/>
                  </a:cubicBezTo>
                  <a:cubicBezTo>
                    <a:pt x="236818" y="53042"/>
                    <a:pt x="183805" y="0"/>
                    <a:pt x="118409" y="0"/>
                  </a:cubicBezTo>
                  <a:close/>
                  <a:moveTo>
                    <a:pt x="118409" y="173071"/>
                  </a:moveTo>
                  <a:cubicBezTo>
                    <a:pt x="88293" y="173071"/>
                    <a:pt x="63881" y="148646"/>
                    <a:pt x="63881" y="118514"/>
                  </a:cubicBezTo>
                  <a:cubicBezTo>
                    <a:pt x="63881" y="88382"/>
                    <a:pt x="88293" y="63957"/>
                    <a:pt x="118409" y="63957"/>
                  </a:cubicBezTo>
                  <a:cubicBezTo>
                    <a:pt x="148525" y="63957"/>
                    <a:pt x="172937" y="88382"/>
                    <a:pt x="172937" y="118514"/>
                  </a:cubicBezTo>
                  <a:cubicBezTo>
                    <a:pt x="172937" y="148646"/>
                    <a:pt x="148525" y="173071"/>
                    <a:pt x="118409" y="173071"/>
                  </a:cubicBezTo>
                  <a:close/>
                </a:path>
              </a:pathLst>
            </a:custGeom>
            <a:solidFill>
              <a:srgbClr val="FFFFFF"/>
            </a:solidFill>
            <a:ln w="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E13F7887-7596-924F-BDE0-FC6CA2DA445F}"/>
                </a:ext>
              </a:extLst>
            </p:cNvPr>
            <p:cNvSpPr/>
            <p:nvPr/>
          </p:nvSpPr>
          <p:spPr>
            <a:xfrm>
              <a:off x="11795908" y="4351427"/>
              <a:ext cx="188792" cy="182513"/>
            </a:xfrm>
            <a:custGeom>
              <a:avLst/>
              <a:gdLst>
                <a:gd name="connsiteX0" fmla="*/ 5033 w 188792"/>
                <a:gd name="connsiteY0" fmla="*/ 175841 h 182513"/>
                <a:gd name="connsiteX1" fmla="*/ 839 w 188792"/>
                <a:gd name="connsiteY1" fmla="*/ 132363 h 182513"/>
                <a:gd name="connsiteX2" fmla="*/ 0 w 188792"/>
                <a:gd name="connsiteY2" fmla="*/ 90606 h 182513"/>
                <a:gd name="connsiteX3" fmla="*/ 839 w 188792"/>
                <a:gd name="connsiteY3" fmla="*/ 48640 h 182513"/>
                <a:gd name="connsiteX4" fmla="*/ 5033 w 188792"/>
                <a:gd name="connsiteY4" fmla="*/ 6673 h 182513"/>
                <a:gd name="connsiteX5" fmla="*/ 51844 w 188792"/>
                <a:gd name="connsiteY5" fmla="*/ 1679 h 182513"/>
                <a:gd name="connsiteX6" fmla="*/ 95256 w 188792"/>
                <a:gd name="connsiteY6" fmla="*/ 0 h 182513"/>
                <a:gd name="connsiteX7" fmla="*/ 138710 w 188792"/>
                <a:gd name="connsiteY7" fmla="*/ 1679 h 182513"/>
                <a:gd name="connsiteX8" fmla="*/ 183801 w 188792"/>
                <a:gd name="connsiteY8" fmla="*/ 6673 h 182513"/>
                <a:gd name="connsiteX9" fmla="*/ 187995 w 188792"/>
                <a:gd name="connsiteY9" fmla="*/ 48640 h 182513"/>
                <a:gd name="connsiteX10" fmla="*/ 188792 w 188792"/>
                <a:gd name="connsiteY10" fmla="*/ 90606 h 182513"/>
                <a:gd name="connsiteX11" fmla="*/ 187995 w 188792"/>
                <a:gd name="connsiteY11" fmla="*/ 132363 h 182513"/>
                <a:gd name="connsiteX12" fmla="*/ 183801 w 188792"/>
                <a:gd name="connsiteY12" fmla="*/ 175841 h 182513"/>
                <a:gd name="connsiteX13" fmla="*/ 139549 w 188792"/>
                <a:gd name="connsiteY13" fmla="*/ 180835 h 182513"/>
                <a:gd name="connsiteX14" fmla="*/ 96934 w 188792"/>
                <a:gd name="connsiteY14" fmla="*/ 182514 h 182513"/>
                <a:gd name="connsiteX15" fmla="*/ 51844 w 188792"/>
                <a:gd name="connsiteY15" fmla="*/ 180835 h 182513"/>
                <a:gd name="connsiteX16" fmla="*/ 5033 w 188792"/>
                <a:gd name="connsiteY16" fmla="*/ 175841 h 18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792" h="182513">
                  <a:moveTo>
                    <a:pt x="5033" y="175841"/>
                  </a:moveTo>
                  <a:cubicBezTo>
                    <a:pt x="2697" y="161455"/>
                    <a:pt x="1296" y="146931"/>
                    <a:pt x="839" y="132363"/>
                  </a:cubicBezTo>
                  <a:cubicBezTo>
                    <a:pt x="252" y="116794"/>
                    <a:pt x="0" y="102987"/>
                    <a:pt x="0" y="90606"/>
                  </a:cubicBezTo>
                  <a:cubicBezTo>
                    <a:pt x="0" y="78226"/>
                    <a:pt x="252" y="64419"/>
                    <a:pt x="839" y="48640"/>
                  </a:cubicBezTo>
                  <a:cubicBezTo>
                    <a:pt x="1229" y="34568"/>
                    <a:pt x="2630" y="20543"/>
                    <a:pt x="5033" y="6673"/>
                  </a:cubicBezTo>
                  <a:cubicBezTo>
                    <a:pt x="19517" y="4435"/>
                    <a:pt x="35120" y="2770"/>
                    <a:pt x="51844" y="1679"/>
                  </a:cubicBezTo>
                  <a:cubicBezTo>
                    <a:pt x="68621" y="588"/>
                    <a:pt x="83008" y="0"/>
                    <a:pt x="95256" y="0"/>
                  </a:cubicBezTo>
                  <a:cubicBezTo>
                    <a:pt x="107504" y="0"/>
                    <a:pt x="121975" y="588"/>
                    <a:pt x="138710" y="1679"/>
                  </a:cubicBezTo>
                  <a:cubicBezTo>
                    <a:pt x="155446" y="2770"/>
                    <a:pt x="170420" y="4448"/>
                    <a:pt x="183801" y="6673"/>
                  </a:cubicBezTo>
                  <a:cubicBezTo>
                    <a:pt x="186183" y="20546"/>
                    <a:pt x="187584" y="34569"/>
                    <a:pt x="187995" y="48640"/>
                  </a:cubicBezTo>
                  <a:cubicBezTo>
                    <a:pt x="188528" y="64251"/>
                    <a:pt x="188792" y="78240"/>
                    <a:pt x="188792" y="90606"/>
                  </a:cubicBezTo>
                  <a:cubicBezTo>
                    <a:pt x="188792" y="102973"/>
                    <a:pt x="188528" y="116891"/>
                    <a:pt x="187995" y="132363"/>
                  </a:cubicBezTo>
                  <a:cubicBezTo>
                    <a:pt x="187517" y="146930"/>
                    <a:pt x="186116" y="161451"/>
                    <a:pt x="183801" y="175841"/>
                  </a:cubicBezTo>
                  <a:cubicBezTo>
                    <a:pt x="170433" y="178053"/>
                    <a:pt x="155685" y="179714"/>
                    <a:pt x="139549" y="180835"/>
                  </a:cubicBezTo>
                  <a:cubicBezTo>
                    <a:pt x="123359" y="181968"/>
                    <a:pt x="109182" y="182514"/>
                    <a:pt x="96934" y="182514"/>
                  </a:cubicBezTo>
                  <a:cubicBezTo>
                    <a:pt x="83541" y="182514"/>
                    <a:pt x="68508" y="181956"/>
                    <a:pt x="51844" y="180835"/>
                  </a:cubicBezTo>
                  <a:cubicBezTo>
                    <a:pt x="35179" y="179714"/>
                    <a:pt x="19575" y="178053"/>
                    <a:pt x="5033" y="175841"/>
                  </a:cubicBezTo>
                  <a:close/>
                </a:path>
              </a:pathLst>
            </a:custGeom>
            <a:solidFill>
              <a:srgbClr val="FFFFFF"/>
            </a:solidFill>
            <a:ln w="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73C33BBF-28B5-0046-B47E-30776735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83" y="366891"/>
            <a:ext cx="1619607" cy="506236"/>
          </a:xfrm>
          <a:prstGeom prst="rect">
            <a:avLst/>
          </a:prstGeom>
        </p:spPr>
      </p:pic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E737E705-38D3-4240-9AE1-BBD5476ACE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81902" y="3525838"/>
            <a:ext cx="2060520" cy="237260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Vrije ruimte voor extra/secundaire informatie</a:t>
            </a:r>
          </a:p>
        </p:txBody>
      </p:sp>
    </p:spTree>
    <p:extLst>
      <p:ext uri="{BB962C8B-B14F-4D97-AF65-F5344CB8AC3E}">
        <p14:creationId xmlns:p14="http://schemas.microsoft.com/office/powerpoint/2010/main" val="3654920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786492-568E-174F-BD71-1B6DC0B21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FB505-49CC-FE45-B0BE-0F2A346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EE1-F30E-1444-9576-274063E0C92E}" type="datetime1">
              <a:rPr lang="nl-NL" smtClean="0"/>
              <a:t>28-11-2023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0FC970-B3F0-5340-9044-35CB15F0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3E2A3E-71F0-D84E-822A-9E26EAAF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3B066F10-F777-0E42-8958-132D6BAF2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titel te bewerken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3C33BBF-28B5-0046-B47E-30776735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83" y="366891"/>
            <a:ext cx="1619607" cy="5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7AC7810-A9C3-FFF3-F506-0BDD4CC057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5056" y="2007333"/>
            <a:ext cx="4613688" cy="2848036"/>
          </a:xfrm>
        </p:spPr>
        <p:txBody>
          <a:bodyPr anchor="ctr"/>
          <a:lstStyle>
            <a:lvl1pPr marL="457200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 b="1" i="0">
                <a:latin typeface="General Sans Semibold" pitchFamily="2" charset="77"/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8EEDCD1-0465-913E-17F8-661599A1C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007332"/>
            <a:ext cx="4841024" cy="48506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09C9F8-6767-6280-CFE2-C9285709AA2C}"/>
              </a:ext>
            </a:extLst>
          </p:cNvPr>
          <p:cNvSpPr txBox="1"/>
          <p:nvPr userDrawn="1"/>
        </p:nvSpPr>
        <p:spPr>
          <a:xfrm>
            <a:off x="6436034" y="834760"/>
            <a:ext cx="1391728" cy="34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 err="1">
                <a:solidFill>
                  <a:srgbClr val="000000"/>
                </a:solidFill>
                <a:effectLst/>
                <a:latin typeface="General Sans" pitchFamily="2" charset="77"/>
              </a:rPr>
              <a:t>Inhoud</a:t>
            </a:r>
            <a:endParaRPr lang="en-GB" sz="1600" b="0" i="0" dirty="0">
              <a:solidFill>
                <a:srgbClr val="000000"/>
              </a:solidFill>
              <a:effectLst/>
              <a:latin typeface="General Sans" pitchFamily="2" charset="77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34EE18F-E8F1-0D7C-CAB3-F281D5E1B7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850" y="713168"/>
            <a:ext cx="1713795" cy="5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45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E10F817C-C4C4-B242-86B8-A8458A82E44C}"/>
              </a:ext>
            </a:extLst>
          </p:cNvPr>
          <p:cNvSpPr/>
          <p:nvPr/>
        </p:nvSpPr>
        <p:spPr>
          <a:xfrm>
            <a:off x="0" y="0"/>
            <a:ext cx="12192000" cy="2378676"/>
          </a:xfrm>
          <a:prstGeom prst="rect">
            <a:avLst/>
          </a:prstGeom>
          <a:solidFill>
            <a:srgbClr val="1A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C3BB32-AEEA-8C49-AF0D-82BDAA6AA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629" y="1271073"/>
            <a:ext cx="9123234" cy="1113781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van de sectie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9D058A-EECA-A54A-BB0C-510CC520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93C4-50D2-CB47-9DC0-4D1F22FFB13F}" type="datetime1">
              <a:rPr lang="nl-NL" smtClean="0"/>
              <a:t>28-11-2023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8004DF-F4FA-404E-A56C-3717C54E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99757F-5688-EA47-B9F9-6DB6A90E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F61B493-D1C4-DE4C-917C-2090CDEF8E1C}"/>
              </a:ext>
            </a:extLst>
          </p:cNvPr>
          <p:cNvGrpSpPr/>
          <p:nvPr/>
        </p:nvGrpSpPr>
        <p:grpSpPr>
          <a:xfrm>
            <a:off x="181924" y="2549613"/>
            <a:ext cx="481499" cy="440721"/>
            <a:chOff x="11795908" y="4351427"/>
            <a:chExt cx="469777" cy="429992"/>
          </a:xfrm>
          <a:solidFill>
            <a:srgbClr val="1A7399"/>
          </a:solidFill>
        </p:grpSpPr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E3E1F7E5-6319-684F-BB6F-673A19C8A03B}"/>
                </a:ext>
              </a:extLst>
            </p:cNvPr>
            <p:cNvSpPr/>
            <p:nvPr/>
          </p:nvSpPr>
          <p:spPr>
            <a:xfrm>
              <a:off x="12028867" y="4544475"/>
              <a:ext cx="236818" cy="236944"/>
            </a:xfrm>
            <a:custGeom>
              <a:avLst/>
              <a:gdLst>
                <a:gd name="connsiteX0" fmla="*/ 118409 w 236818"/>
                <a:gd name="connsiteY0" fmla="*/ 0 h 236944"/>
                <a:gd name="connsiteX1" fmla="*/ 0 w 236818"/>
                <a:gd name="connsiteY1" fmla="*/ 118472 h 236944"/>
                <a:gd name="connsiteX2" fmla="*/ 118409 w 236818"/>
                <a:gd name="connsiteY2" fmla="*/ 236945 h 236944"/>
                <a:gd name="connsiteX3" fmla="*/ 236818 w 236818"/>
                <a:gd name="connsiteY3" fmla="*/ 118472 h 236944"/>
                <a:gd name="connsiteX4" fmla="*/ 118409 w 236818"/>
                <a:gd name="connsiteY4" fmla="*/ 0 h 236944"/>
                <a:gd name="connsiteX5" fmla="*/ 118409 w 236818"/>
                <a:gd name="connsiteY5" fmla="*/ 173071 h 236944"/>
                <a:gd name="connsiteX6" fmla="*/ 63881 w 236818"/>
                <a:gd name="connsiteY6" fmla="*/ 118514 h 236944"/>
                <a:gd name="connsiteX7" fmla="*/ 118409 w 236818"/>
                <a:gd name="connsiteY7" fmla="*/ 63957 h 236944"/>
                <a:gd name="connsiteX8" fmla="*/ 172937 w 236818"/>
                <a:gd name="connsiteY8" fmla="*/ 118514 h 236944"/>
                <a:gd name="connsiteX9" fmla="*/ 118409 w 236818"/>
                <a:gd name="connsiteY9" fmla="*/ 173071 h 23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818" h="236944">
                  <a:moveTo>
                    <a:pt x="118409" y="0"/>
                  </a:moveTo>
                  <a:cubicBezTo>
                    <a:pt x="53013" y="0"/>
                    <a:pt x="0" y="53042"/>
                    <a:pt x="0" y="118472"/>
                  </a:cubicBezTo>
                  <a:cubicBezTo>
                    <a:pt x="0" y="183903"/>
                    <a:pt x="53013" y="236945"/>
                    <a:pt x="118409" y="236945"/>
                  </a:cubicBezTo>
                  <a:cubicBezTo>
                    <a:pt x="183805" y="236945"/>
                    <a:pt x="236818" y="183903"/>
                    <a:pt x="236818" y="118472"/>
                  </a:cubicBezTo>
                  <a:cubicBezTo>
                    <a:pt x="236818" y="53042"/>
                    <a:pt x="183805" y="0"/>
                    <a:pt x="118409" y="0"/>
                  </a:cubicBezTo>
                  <a:close/>
                  <a:moveTo>
                    <a:pt x="118409" y="173071"/>
                  </a:moveTo>
                  <a:cubicBezTo>
                    <a:pt x="88293" y="173071"/>
                    <a:pt x="63881" y="148646"/>
                    <a:pt x="63881" y="118514"/>
                  </a:cubicBezTo>
                  <a:cubicBezTo>
                    <a:pt x="63881" y="88382"/>
                    <a:pt x="88293" y="63957"/>
                    <a:pt x="118409" y="63957"/>
                  </a:cubicBezTo>
                  <a:cubicBezTo>
                    <a:pt x="148525" y="63957"/>
                    <a:pt x="172937" y="88382"/>
                    <a:pt x="172937" y="118514"/>
                  </a:cubicBezTo>
                  <a:cubicBezTo>
                    <a:pt x="172937" y="148646"/>
                    <a:pt x="148525" y="173071"/>
                    <a:pt x="118409" y="173071"/>
                  </a:cubicBezTo>
                  <a:close/>
                </a:path>
              </a:pathLst>
            </a:custGeom>
            <a:grpFill/>
            <a:ln w="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899C1E92-749B-D64E-89ED-BBE69615825C}"/>
                </a:ext>
              </a:extLst>
            </p:cNvPr>
            <p:cNvSpPr/>
            <p:nvPr/>
          </p:nvSpPr>
          <p:spPr>
            <a:xfrm>
              <a:off x="11795908" y="4351427"/>
              <a:ext cx="188792" cy="182513"/>
            </a:xfrm>
            <a:custGeom>
              <a:avLst/>
              <a:gdLst>
                <a:gd name="connsiteX0" fmla="*/ 5033 w 188792"/>
                <a:gd name="connsiteY0" fmla="*/ 175841 h 182513"/>
                <a:gd name="connsiteX1" fmla="*/ 839 w 188792"/>
                <a:gd name="connsiteY1" fmla="*/ 132363 h 182513"/>
                <a:gd name="connsiteX2" fmla="*/ 0 w 188792"/>
                <a:gd name="connsiteY2" fmla="*/ 90606 h 182513"/>
                <a:gd name="connsiteX3" fmla="*/ 839 w 188792"/>
                <a:gd name="connsiteY3" fmla="*/ 48640 h 182513"/>
                <a:gd name="connsiteX4" fmla="*/ 5033 w 188792"/>
                <a:gd name="connsiteY4" fmla="*/ 6673 h 182513"/>
                <a:gd name="connsiteX5" fmla="*/ 51844 w 188792"/>
                <a:gd name="connsiteY5" fmla="*/ 1679 h 182513"/>
                <a:gd name="connsiteX6" fmla="*/ 95256 w 188792"/>
                <a:gd name="connsiteY6" fmla="*/ 0 h 182513"/>
                <a:gd name="connsiteX7" fmla="*/ 138710 w 188792"/>
                <a:gd name="connsiteY7" fmla="*/ 1679 h 182513"/>
                <a:gd name="connsiteX8" fmla="*/ 183801 w 188792"/>
                <a:gd name="connsiteY8" fmla="*/ 6673 h 182513"/>
                <a:gd name="connsiteX9" fmla="*/ 187995 w 188792"/>
                <a:gd name="connsiteY9" fmla="*/ 48640 h 182513"/>
                <a:gd name="connsiteX10" fmla="*/ 188792 w 188792"/>
                <a:gd name="connsiteY10" fmla="*/ 90606 h 182513"/>
                <a:gd name="connsiteX11" fmla="*/ 187995 w 188792"/>
                <a:gd name="connsiteY11" fmla="*/ 132363 h 182513"/>
                <a:gd name="connsiteX12" fmla="*/ 183801 w 188792"/>
                <a:gd name="connsiteY12" fmla="*/ 175841 h 182513"/>
                <a:gd name="connsiteX13" fmla="*/ 139549 w 188792"/>
                <a:gd name="connsiteY13" fmla="*/ 180835 h 182513"/>
                <a:gd name="connsiteX14" fmla="*/ 96934 w 188792"/>
                <a:gd name="connsiteY14" fmla="*/ 182514 h 182513"/>
                <a:gd name="connsiteX15" fmla="*/ 51844 w 188792"/>
                <a:gd name="connsiteY15" fmla="*/ 180835 h 182513"/>
                <a:gd name="connsiteX16" fmla="*/ 5033 w 188792"/>
                <a:gd name="connsiteY16" fmla="*/ 175841 h 18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792" h="182513">
                  <a:moveTo>
                    <a:pt x="5033" y="175841"/>
                  </a:moveTo>
                  <a:cubicBezTo>
                    <a:pt x="2697" y="161455"/>
                    <a:pt x="1296" y="146931"/>
                    <a:pt x="839" y="132363"/>
                  </a:cubicBezTo>
                  <a:cubicBezTo>
                    <a:pt x="252" y="116794"/>
                    <a:pt x="0" y="102987"/>
                    <a:pt x="0" y="90606"/>
                  </a:cubicBezTo>
                  <a:cubicBezTo>
                    <a:pt x="0" y="78226"/>
                    <a:pt x="252" y="64419"/>
                    <a:pt x="839" y="48640"/>
                  </a:cubicBezTo>
                  <a:cubicBezTo>
                    <a:pt x="1229" y="34568"/>
                    <a:pt x="2630" y="20543"/>
                    <a:pt x="5033" y="6673"/>
                  </a:cubicBezTo>
                  <a:cubicBezTo>
                    <a:pt x="19517" y="4435"/>
                    <a:pt x="35120" y="2770"/>
                    <a:pt x="51844" y="1679"/>
                  </a:cubicBezTo>
                  <a:cubicBezTo>
                    <a:pt x="68621" y="588"/>
                    <a:pt x="83008" y="0"/>
                    <a:pt x="95256" y="0"/>
                  </a:cubicBezTo>
                  <a:cubicBezTo>
                    <a:pt x="107504" y="0"/>
                    <a:pt x="121975" y="588"/>
                    <a:pt x="138710" y="1679"/>
                  </a:cubicBezTo>
                  <a:cubicBezTo>
                    <a:pt x="155446" y="2770"/>
                    <a:pt x="170420" y="4448"/>
                    <a:pt x="183801" y="6673"/>
                  </a:cubicBezTo>
                  <a:cubicBezTo>
                    <a:pt x="186183" y="20546"/>
                    <a:pt x="187584" y="34569"/>
                    <a:pt x="187995" y="48640"/>
                  </a:cubicBezTo>
                  <a:cubicBezTo>
                    <a:pt x="188528" y="64251"/>
                    <a:pt x="188792" y="78240"/>
                    <a:pt x="188792" y="90606"/>
                  </a:cubicBezTo>
                  <a:cubicBezTo>
                    <a:pt x="188792" y="102973"/>
                    <a:pt x="188528" y="116891"/>
                    <a:pt x="187995" y="132363"/>
                  </a:cubicBezTo>
                  <a:cubicBezTo>
                    <a:pt x="187517" y="146930"/>
                    <a:pt x="186116" y="161451"/>
                    <a:pt x="183801" y="175841"/>
                  </a:cubicBezTo>
                  <a:cubicBezTo>
                    <a:pt x="170433" y="178053"/>
                    <a:pt x="155685" y="179714"/>
                    <a:pt x="139549" y="180835"/>
                  </a:cubicBezTo>
                  <a:cubicBezTo>
                    <a:pt x="123359" y="181968"/>
                    <a:pt x="109182" y="182514"/>
                    <a:pt x="96934" y="182514"/>
                  </a:cubicBezTo>
                  <a:cubicBezTo>
                    <a:pt x="83541" y="182514"/>
                    <a:pt x="68508" y="181956"/>
                    <a:pt x="51844" y="180835"/>
                  </a:cubicBezTo>
                  <a:cubicBezTo>
                    <a:pt x="35179" y="179714"/>
                    <a:pt x="19575" y="178053"/>
                    <a:pt x="5033" y="175841"/>
                  </a:cubicBezTo>
                  <a:close/>
                </a:path>
              </a:pathLst>
            </a:custGeom>
            <a:grpFill/>
            <a:ln w="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1FE34544-4CC9-FA41-AE1F-B119CE80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83" y="366891"/>
            <a:ext cx="1619607" cy="506236"/>
          </a:xfrm>
          <a:prstGeom prst="rect">
            <a:avLst/>
          </a:prstGeom>
        </p:spPr>
      </p:pic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3C5ECD77-153E-F04B-9499-26E0417DB8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6338" y="2747963"/>
            <a:ext cx="9123362" cy="31861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l-NL" dirty="0"/>
              <a:t>Ruimte voor een korte samenvatting van de sectie</a:t>
            </a:r>
          </a:p>
        </p:txBody>
      </p:sp>
    </p:spTree>
    <p:extLst>
      <p:ext uri="{BB962C8B-B14F-4D97-AF65-F5344CB8AC3E}">
        <p14:creationId xmlns:p14="http://schemas.microsoft.com/office/powerpoint/2010/main" val="1682370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688875-6080-8F45-8017-686A6B9BB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83" y="366891"/>
            <a:ext cx="1619607" cy="5062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5CC05CE-ABA8-DF4C-9EB2-4897E1D8C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8A06FD-BBD4-C440-956E-6E6587EE9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4865" y="1844788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E8BF69-43A4-1940-91E9-E6B12E37D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8865" y="1844788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BD03B6-E325-1B44-8B3C-7F88692B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847D-B9A7-2840-A135-DE9AEA0B4875}" type="datetime1">
              <a:rPr lang="nl-NL" smtClean="0"/>
              <a:t>28-11-2023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C77546-2739-E642-A49C-5EAD1143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8430D6-AEA0-BB45-B821-50E2E827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0988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E04070-D786-5E4B-9AEE-5538CD3A4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865" y="172231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023586-F7FD-8949-A59F-2E209E330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4865" y="2546222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B9A9A1-9AF8-5E44-B08E-B79B62DB6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277" y="172231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277FD8-D972-4341-A63B-72F218F59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277" y="2546222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E1DD84D-D039-4146-91CB-19E2100A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471-9ACF-AA47-B5F6-9226D0040165}" type="datetime1">
              <a:rPr lang="nl-NL" smtClean="0"/>
              <a:t>28-11-2023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3560B7C-85C0-8142-BE98-2BC08AE5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AE5FDEC-65D3-CD44-B936-E90F571D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C5FB5C2-5C5F-CE40-811A-EBE3E3787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83" y="366891"/>
            <a:ext cx="1619607" cy="50623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7505C906-14B7-F142-8FA7-9700CE4C96A6}"/>
              </a:ext>
            </a:extLst>
          </p:cNvPr>
          <p:cNvSpPr txBox="1">
            <a:spLocks/>
          </p:cNvSpPr>
          <p:nvPr/>
        </p:nvSpPr>
        <p:spPr>
          <a:xfrm>
            <a:off x="1164865" y="799086"/>
            <a:ext cx="10515600" cy="86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b="1" i="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Klik om de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2955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7420B25-CF49-A04A-8721-DF1E3230B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83" y="366891"/>
            <a:ext cx="1619607" cy="5062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C8785C-A356-D24F-BA7F-774B8F8BA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CC661D-5F39-EC49-B602-F0A4B899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2106-0183-924A-B53B-61F5509ADE0A}" type="datetime1">
              <a:rPr lang="nl-NL" smtClean="0"/>
              <a:t>28-11-2023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FC70D8-4823-7041-AA75-4A926A91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D37D66-2CAB-6745-AA02-BBD853BB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349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9F56C33-C151-2A47-BA9B-16871307F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83" y="366891"/>
            <a:ext cx="1619607" cy="506236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FF7DBD-D7AD-024B-AF02-5B6C7836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A62C-36F8-974C-9CC9-7DC961347C31}" type="datetime1">
              <a:rPr lang="nl-NL" smtClean="0"/>
              <a:t>28-11-2023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9E9F144-A49A-AB44-B208-BCE91ECC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BACE2A-E235-CE4C-B4A9-31A13105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922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E10F817C-C4C4-B242-86B8-A8458A82E4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C3BB32-AEEA-8C49-AF0D-82BDAA6AA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5505" y="2309040"/>
            <a:ext cx="5653225" cy="1218813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afsluiting bewerken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FE34544-4CC9-FA41-AE1F-B119CE80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83" y="366891"/>
            <a:ext cx="1619607" cy="506236"/>
          </a:xfrm>
          <a:prstGeom prst="rect">
            <a:avLst/>
          </a:prstGeom>
        </p:spPr>
      </p:pic>
      <p:sp>
        <p:nvSpPr>
          <p:cNvPr id="11" name="MBO Digitaal is een platform van MBO Raad voor samenwerking aan digitalisering in het mbo. MBO Digitaal werkt samen met alle mbo-instellingen en heeft sterke banden met MBO Voorzieningen, Kennisnet en SURF.">
            <a:extLst>
              <a:ext uri="{FF2B5EF4-FFF2-40B4-BE49-F238E27FC236}">
                <a16:creationId xmlns:a16="http://schemas.microsoft.com/office/drawing/2014/main" id="{E50BD36D-DC91-504C-9FE1-14E34B13CBDC}"/>
              </a:ext>
            </a:extLst>
          </p:cNvPr>
          <p:cNvSpPr txBox="1">
            <a:spLocks noGrp="1"/>
          </p:cNvSpPr>
          <p:nvPr>
            <p:ph type="subTitle" sz="quarter" idx="1" hasCustomPrompt="1"/>
          </p:nvPr>
        </p:nvSpPr>
        <p:spPr>
          <a:xfrm>
            <a:off x="455083" y="5298017"/>
            <a:ext cx="2143303" cy="738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1901904">
              <a:lnSpc>
                <a:spcPct val="120000"/>
              </a:lnSpc>
              <a:spcBef>
                <a:spcPts val="3500"/>
              </a:spcBef>
              <a:buNone/>
              <a:defRPr sz="7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MBO </a:t>
            </a:r>
            <a:r>
              <a:rPr dirty="0" err="1"/>
              <a:t>Digitaal</a:t>
            </a:r>
            <a:r>
              <a:rPr dirty="0"/>
              <a:t> is </a:t>
            </a:r>
            <a:r>
              <a:rPr dirty="0" err="1"/>
              <a:t>een</a:t>
            </a:r>
            <a:r>
              <a:rPr dirty="0"/>
              <a:t> platform van</a:t>
            </a:r>
            <a:r>
              <a:rPr lang="nl-NL" dirty="0"/>
              <a:t> de</a:t>
            </a:r>
            <a:r>
              <a:rPr dirty="0"/>
              <a:t> MBO </a:t>
            </a:r>
            <a:r>
              <a:rPr dirty="0" err="1"/>
              <a:t>Raad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samenwerking</a:t>
            </a:r>
            <a:r>
              <a:rPr dirty="0"/>
              <a:t> </a:t>
            </a:r>
            <a:r>
              <a:rPr dirty="0" err="1"/>
              <a:t>aan</a:t>
            </a:r>
            <a:r>
              <a:rPr dirty="0"/>
              <a:t> </a:t>
            </a:r>
            <a:r>
              <a:rPr dirty="0" err="1"/>
              <a:t>digitalisering</a:t>
            </a:r>
            <a:r>
              <a:rPr dirty="0"/>
              <a:t> in het </a:t>
            </a:r>
            <a:r>
              <a:rPr dirty="0" err="1"/>
              <a:t>mbo</a:t>
            </a:r>
            <a:r>
              <a:rPr dirty="0"/>
              <a:t>. MBO </a:t>
            </a:r>
            <a:r>
              <a:rPr dirty="0" err="1"/>
              <a:t>Digitaal</a:t>
            </a:r>
            <a:r>
              <a:rPr dirty="0"/>
              <a:t> </a:t>
            </a:r>
            <a:r>
              <a:rPr dirty="0" err="1"/>
              <a:t>werkt</a:t>
            </a:r>
            <a:r>
              <a:rPr dirty="0"/>
              <a:t> </a:t>
            </a:r>
            <a:r>
              <a:rPr dirty="0" err="1"/>
              <a:t>samen</a:t>
            </a:r>
            <a:r>
              <a:rPr dirty="0"/>
              <a:t> met alle </a:t>
            </a:r>
            <a:r>
              <a:rPr dirty="0" err="1"/>
              <a:t>mbo-instellingen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heeft</a:t>
            </a:r>
            <a:r>
              <a:rPr dirty="0"/>
              <a:t> </a:t>
            </a:r>
            <a:r>
              <a:rPr dirty="0" err="1"/>
              <a:t>sterke</a:t>
            </a:r>
            <a:r>
              <a:rPr dirty="0"/>
              <a:t> </a:t>
            </a:r>
            <a:r>
              <a:rPr dirty="0" err="1"/>
              <a:t>banden</a:t>
            </a:r>
            <a:r>
              <a:rPr dirty="0"/>
              <a:t> met MBO </a:t>
            </a:r>
            <a:r>
              <a:rPr dirty="0" err="1"/>
              <a:t>Voorzieningen</a:t>
            </a:r>
            <a:r>
              <a:rPr dirty="0"/>
              <a:t>, </a:t>
            </a:r>
            <a:r>
              <a:rPr dirty="0" err="1"/>
              <a:t>Kennisnet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SURF.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2770C0C-DA9F-9C48-B14F-902147353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6200" y="3678238"/>
            <a:ext cx="5653088" cy="27130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Vrije opmaakruimte om bv contactinformatie te plaatsen en/of aanvullende informatiebronnen)</a:t>
            </a:r>
          </a:p>
        </p:txBody>
      </p:sp>
    </p:spTree>
    <p:extLst>
      <p:ext uri="{BB962C8B-B14F-4D97-AF65-F5344CB8AC3E}">
        <p14:creationId xmlns:p14="http://schemas.microsoft.com/office/powerpoint/2010/main" val="96387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622DACE-6DEA-D364-ACAE-6867D2E32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244" y="3917244"/>
            <a:ext cx="2940756" cy="2940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680DD2-4886-E720-1445-0BA6D303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2D504-9140-09D5-AB3F-E165EE89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18D20-83E8-256D-4284-778B50BF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46775"/>
            <a:ext cx="2743200" cy="300899"/>
          </a:xfrm>
        </p:spPr>
        <p:txBody>
          <a:bodyPr anchor="t"/>
          <a:lstStyle/>
          <a:p>
            <a:fld id="{D1D5D013-E1B6-7A41-9F62-C7B49A54E7EF}" type="slidenum">
              <a:rPr lang="en-NL" smtClean="0"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3997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1A0547D-0B6F-2527-7EFC-B799FD9867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244" y="3917244"/>
            <a:ext cx="2940756" cy="2940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F4F09F-093D-8732-2229-86EDEDB8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1188"/>
            <a:ext cx="4944325" cy="235333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E4099-0694-C524-03CE-0656BCE9B6E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07888" y="765544"/>
            <a:ext cx="5018569" cy="5330455"/>
          </a:xfrm>
          <a:prstGeom prst="roundRect">
            <a:avLst>
              <a:gd name="adj" fmla="val 5791"/>
            </a:avLst>
          </a:prstGeom>
          <a:solidFill>
            <a:srgbClr val="F4D9DC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L" dirty="0"/>
              <a:t>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FC160-5DE0-490E-BACC-6E2FCAF4E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66977"/>
            <a:ext cx="4944325" cy="244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A792B6-A9BD-56F5-51E3-6062242C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46775"/>
            <a:ext cx="2743200" cy="300899"/>
          </a:xfrm>
        </p:spPr>
        <p:txBody>
          <a:bodyPr anchor="t"/>
          <a:lstStyle/>
          <a:p>
            <a:fld id="{D1D5D013-E1B6-7A41-9F62-C7B49A54E7EF}" type="slidenum">
              <a:rPr lang="en-NL" smtClean="0"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2600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x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B6C9DFA-51F2-9A14-4371-2BC452EA8D5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39788" y="712382"/>
            <a:ext cx="5018569" cy="5330455"/>
          </a:xfrm>
          <a:prstGeom prst="roundRect">
            <a:avLst>
              <a:gd name="adj" fmla="val 5791"/>
            </a:avLst>
          </a:prstGeom>
          <a:solidFill>
            <a:srgbClr val="F4D9DC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L" dirty="0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4F09F-093D-8732-2229-86EDEDB8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888" y="712382"/>
            <a:ext cx="4944325" cy="240650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FC160-5DE0-490E-BACC-6E2FCAF4E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7888" y="3366976"/>
            <a:ext cx="4944325" cy="250201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0EA3CB-F789-3603-A2DF-7548C45E0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244" y="3917244"/>
            <a:ext cx="2940756" cy="29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6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0/80">
    <p:bg>
      <p:bgPr>
        <a:solidFill>
          <a:srgbClr val="3D6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18D20-83E8-256D-4284-778B50BF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46775"/>
            <a:ext cx="2743200" cy="300899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5D013-E1B6-7A41-9F62-C7B49A54E7EF}" type="slidenum">
              <a:rPr lang="en-NL" smtClean="0"/>
              <a:pPr/>
              <a:t>‹nr.›</a:t>
            </a:fld>
            <a:endParaRPr lang="en-NL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A946707-9F36-2CA7-BA77-E730397F0AA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522381" y="-6538"/>
            <a:ext cx="7669619" cy="6864537"/>
          </a:xfrm>
          <a:prstGeom prst="rect">
            <a:avLst/>
          </a:prstGeom>
          <a:solidFill>
            <a:srgbClr val="F4D9DC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NL" dirty="0"/>
              <a:t>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B1CFD6-2196-33D6-00ED-DCEC7793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400"/>
            <a:ext cx="3097823" cy="10302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NL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ACCB477-2523-A398-9290-FA6CEC49D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97823" cy="39862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2535B7F-1228-42E2-4AF7-27CFB5A27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1625" y="3917243"/>
            <a:ext cx="2940756" cy="29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8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D4F250ED-5524-7457-B4FA-050D5CA8FA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502" y="-11503"/>
            <a:ext cx="12203502" cy="68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3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0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E4F1-CB3F-D1CB-C7D0-F1D66C1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400"/>
            <a:ext cx="10515600" cy="1030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F18BF-4E1F-243E-FD61-9FE6585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EE6F4-B1FA-D319-CA8F-CC0CD6490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8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0" i="0">
                <a:solidFill>
                  <a:schemeClr val="tx1"/>
                </a:solidFill>
                <a:latin typeface="General Sans" pitchFamily="2" charset="77"/>
              </a:defRPr>
            </a:lvl1pPr>
          </a:lstStyle>
          <a:p>
            <a:r>
              <a:rPr lang="en-NL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25859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0" r:id="rId4"/>
    <p:sldLayoutId id="2147483657" r:id="rId5"/>
    <p:sldLayoutId id="2147483658" r:id="rId6"/>
    <p:sldLayoutId id="2147483661" r:id="rId7"/>
    <p:sldLayoutId id="2147483660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General Sans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eneral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neral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neral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neral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eneral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86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B8FD8C8-1391-C84B-ADC9-404734E1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865" y="799086"/>
            <a:ext cx="10515600" cy="86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902EF3-0D3D-FC4D-855E-02D17B244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865" y="1811250"/>
            <a:ext cx="10515600" cy="4087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C2A451-990D-F343-8690-247724568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4865" y="6372583"/>
            <a:ext cx="2771420" cy="202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0F95487-A985-574B-8DDB-975862E3F201}" type="datetime1">
              <a:rPr lang="nl-NL" smtClean="0"/>
              <a:t>28-11-2023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A4B591-A738-CE41-AF5A-F87F0C2EE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5312" y="6372583"/>
            <a:ext cx="4114800" cy="202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F71BA0-FAEF-0E44-997A-3C026AAAC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0044" y="6372584"/>
            <a:ext cx="962378" cy="202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FDDECD5-BC7C-7F4C-BC69-D26D101D04B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647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mailto:info@exsamen.nl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onderwijskwaliteit.onderwijsenexaminering.nl/" TargetMode="External"/><Relationship Id="rId4" Type="http://schemas.openxmlformats.org/officeDocument/2006/relationships/hyperlink" Target="https://mora.mbodigitaal.nl/index.php/Hoofdpagin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mbodigitaal.nl/netwerken/examinering-en-digitaliseri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mbodigitaal.nl/netwerken/examinering-en-digitalisering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sv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93E9-2B22-E0CC-6EFF-83BB00748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309" y="1443086"/>
            <a:ext cx="8144775" cy="449631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General Sans Semibold"/>
              </a:rPr>
              <a:t>NED conferentie:</a:t>
            </a:r>
            <a:br>
              <a:rPr lang="nl-NL">
                <a:latin typeface="General Sans Semibold"/>
              </a:rPr>
            </a:br>
            <a:br>
              <a:rPr lang="nl-NL">
                <a:latin typeface="General Sans Semibold"/>
              </a:rPr>
            </a:br>
            <a:r>
              <a:rPr lang="nl-NL" sz="6000">
                <a:latin typeface="General Sans Semibold"/>
              </a:rPr>
              <a:t>‘</a:t>
            </a:r>
            <a:r>
              <a:rPr lang="nl-NL" sz="6000" dirty="0">
                <a:latin typeface="General Sans Semibold"/>
              </a:rPr>
              <a:t>Zichtbaar worden -</a:t>
            </a:r>
            <a:br>
              <a:rPr lang="nl-NL" sz="6000" dirty="0">
                <a:latin typeface="General Sans Semibold"/>
              </a:rPr>
            </a:br>
            <a:r>
              <a:rPr lang="nl-NL" sz="6000" dirty="0">
                <a:latin typeface="General Sans Semibold"/>
              </a:rPr>
              <a:t> bewust worden’</a:t>
            </a:r>
            <a:br>
              <a:rPr lang="nl-NL" sz="6000" dirty="0">
                <a:latin typeface="General Sans Semibold"/>
              </a:rPr>
            </a:br>
            <a:endParaRPr lang="nl-NL" sz="6000" dirty="0">
              <a:latin typeface="General Sans Semibold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6569F8-8E29-43E1-9DF0-97BFE786A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985" y="590350"/>
            <a:ext cx="2743438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1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32A65-D2D8-4C4A-878E-827EBF67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79180"/>
          </a:xfrm>
        </p:spPr>
        <p:txBody>
          <a:bodyPr/>
          <a:lstStyle/>
          <a:p>
            <a:r>
              <a:rPr lang="nl-NL" dirty="0"/>
              <a:t>Digitaal Examineren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1B7CD-1B24-4D1D-9309-D74B37B6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73763"/>
            <a:ext cx="9905999" cy="4217438"/>
          </a:xfrm>
        </p:spPr>
        <p:txBody>
          <a:bodyPr>
            <a:normAutofit/>
          </a:bodyPr>
          <a:lstStyle/>
          <a:p>
            <a:r>
              <a:rPr lang="nl-NL" dirty="0"/>
              <a:t>Zo eenvoudig mogelijk</a:t>
            </a:r>
          </a:p>
          <a:p>
            <a:r>
              <a:rPr lang="nl-NL" dirty="0"/>
              <a:t>Aan wensen tegemoet komen</a:t>
            </a:r>
          </a:p>
          <a:p>
            <a:r>
              <a:rPr lang="nl-NL" dirty="0"/>
              <a:t>Ontzorgen</a:t>
            </a:r>
          </a:p>
          <a:p>
            <a:r>
              <a:rPr lang="nl-NL" dirty="0"/>
              <a:t>Inhoud is leidend, niet het systeem</a:t>
            </a:r>
          </a:p>
          <a:p>
            <a:r>
              <a:rPr lang="nl-NL" dirty="0"/>
              <a:t>Zoektocht</a:t>
            </a:r>
          </a:p>
          <a:p>
            <a:r>
              <a:rPr lang="nl-NL" dirty="0"/>
              <a:t>Vanuit een gemeenschappelijke visie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3710DD-9108-4C87-8EF1-1C408AA9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11" y="5859496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32A65-D2D8-4C4A-878E-827EBF67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1B7CD-1B24-4D1D-9309-D74B37B69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Samenwerking tussen mbo-scholen, examenleveranciers en software leveranciers</a:t>
            </a:r>
          </a:p>
          <a:p>
            <a:r>
              <a:rPr lang="nl-NL" dirty="0"/>
              <a:t>Draagvlak en commitment</a:t>
            </a:r>
          </a:p>
          <a:p>
            <a:r>
              <a:rPr lang="nl-NL" dirty="0"/>
              <a:t>Landelijke standaarden</a:t>
            </a:r>
          </a:p>
          <a:p>
            <a:r>
              <a:rPr lang="nl-NL" dirty="0"/>
              <a:t>Complexiteit verminderen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3710DD-9108-4C87-8EF1-1C408AA9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11" y="5791201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AE53B-790E-48FA-BC7F-5E978D79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8BE7A-2196-4269-BA96-C3C8E7E3B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lvl="1"/>
            <a:r>
              <a:rPr lang="nl-NL" sz="2400" dirty="0"/>
              <a:t>Visie op digitaal examineren</a:t>
            </a:r>
          </a:p>
          <a:p>
            <a:pPr lvl="1"/>
            <a:r>
              <a:rPr lang="nl-NL" sz="2400" dirty="0"/>
              <a:t>OKE-koppelingen </a:t>
            </a:r>
          </a:p>
          <a:p>
            <a:pPr lvl="1"/>
            <a:r>
              <a:rPr lang="nl-NL" sz="2400" dirty="0"/>
              <a:t>Cybersecurity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DF4AEC-141D-4FC0-B660-C38186DAE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246" y="5791201"/>
            <a:ext cx="381033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76EAC-5A91-4739-ADF6-C1C01902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5482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BOP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35CFA3-0FDE-4B13-ABBF-AC073826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87813"/>
            <a:ext cx="9905999" cy="44033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Invoering digitaal examineren heeft impact op beleid, organisatie en processen</a:t>
            </a:r>
          </a:p>
          <a:p>
            <a:pPr marL="0" indent="0">
              <a:buNone/>
            </a:pPr>
            <a:r>
              <a:rPr lang="nl-NL" dirty="0"/>
              <a:t>Beleid</a:t>
            </a:r>
          </a:p>
          <a:p>
            <a:pPr lvl="1"/>
            <a:r>
              <a:rPr lang="nl-NL" dirty="0"/>
              <a:t>Visie op onderwijs - visie op examinering</a:t>
            </a:r>
          </a:p>
          <a:p>
            <a:pPr marL="0" indent="0">
              <a:buNone/>
            </a:pPr>
            <a:r>
              <a:rPr lang="nl-NL" dirty="0"/>
              <a:t>Organisatie</a:t>
            </a:r>
          </a:p>
          <a:p>
            <a:pPr lvl="1"/>
            <a:r>
              <a:rPr lang="nl-NL" dirty="0"/>
              <a:t>Roosters, informeren, afname, surveillance, beoordeling, inkijken gemaakt werk</a:t>
            </a:r>
          </a:p>
          <a:p>
            <a:pPr marL="0" indent="0">
              <a:buNone/>
            </a:pPr>
            <a:r>
              <a:rPr lang="nl-NL" dirty="0"/>
              <a:t>Proces</a:t>
            </a:r>
          </a:p>
          <a:p>
            <a:pPr lvl="1"/>
            <a:r>
              <a:rPr lang="nl-NL"/>
              <a:t>Implementatie </a:t>
            </a:r>
            <a:r>
              <a:rPr lang="nl-NL" dirty="0"/>
              <a:t>van digitaal examineren</a:t>
            </a:r>
          </a:p>
          <a:p>
            <a:pPr lvl="1"/>
            <a:r>
              <a:rPr lang="nl-NL" dirty="0"/>
              <a:t>Geautomatiseerde workflow</a:t>
            </a:r>
          </a:p>
          <a:p>
            <a:pPr lvl="1"/>
            <a:r>
              <a:rPr lang="nl-NL" dirty="0"/>
              <a:t>Welke bewijzen voor diplomabeslissing?</a:t>
            </a:r>
          </a:p>
          <a:p>
            <a:pPr lvl="1"/>
            <a:r>
              <a:rPr lang="nl-NL" dirty="0"/>
              <a:t>Archiveren</a:t>
            </a:r>
          </a:p>
          <a:p>
            <a:pPr lvl="1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D325B8-7A88-4705-82E2-CE514A772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246" y="5837292"/>
            <a:ext cx="381033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9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DC2109C-F51B-4B80-895F-86D2297C4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444496"/>
            <a:ext cx="8791575" cy="2813304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>
                <a:solidFill>
                  <a:schemeClr val="tx1"/>
                </a:solidFill>
              </a:rPr>
              <a:t>www.exsamen.nl</a:t>
            </a:r>
          </a:p>
          <a:p>
            <a:endParaRPr lang="nl-NL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dirty="0">
                <a:solidFill>
                  <a:schemeClr val="tx1"/>
                </a:solidFill>
              </a:rPr>
              <a:t>info@exsamen.nl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Of benader één van de leden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1BD996-C668-475B-A32D-F127DC01E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990" y="1013093"/>
            <a:ext cx="381033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4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7C1C4-FCF9-4F55-925C-5F98F1337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Netwerk examinering en digitalisering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6F32CD-6585-474E-850E-031B5D5AA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4713" y="3429000"/>
            <a:ext cx="7292622" cy="1009649"/>
          </a:xfrm>
        </p:spPr>
        <p:txBody>
          <a:bodyPr>
            <a:normAutofit/>
          </a:bodyPr>
          <a:lstStyle/>
          <a:p>
            <a:r>
              <a:rPr lang="nl-NL" dirty="0"/>
              <a:t>29 november 2023</a:t>
            </a:r>
          </a:p>
          <a:p>
            <a:r>
              <a:rPr lang="nl-NL" dirty="0"/>
              <a:t>Domstad Utrecht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E3B54F-B488-4CF3-B75A-D2EE9B5BB7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3307" y="5797963"/>
            <a:ext cx="2630806" cy="234143"/>
          </a:xfrm>
        </p:spPr>
        <p:txBody>
          <a:bodyPr/>
          <a:lstStyle/>
          <a:p>
            <a:r>
              <a:rPr lang="nl-NL" dirty="0"/>
              <a:t>Martijn Timmer</a:t>
            </a:r>
          </a:p>
        </p:txBody>
      </p:sp>
    </p:spTree>
    <p:extLst>
      <p:ext uri="{BB962C8B-B14F-4D97-AF65-F5344CB8AC3E}">
        <p14:creationId xmlns:p14="http://schemas.microsoft.com/office/powerpoint/2010/main" val="335394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E24FF6-B6B6-0E35-2E88-FD276942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ECD5-BC7C-7F4C-BC69-D26D101D04B3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DE05F00-0733-0BAB-4E7B-B8048E08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77696"/>
            <a:ext cx="9479844" cy="67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15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D08DD4B0-AD54-9CC9-F7A6-8486B85B85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8939" y="2914651"/>
            <a:ext cx="6121886" cy="191695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D048E65-9F4F-E413-C836-2B446CFC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D725F32-43D7-A97C-7439-12B62154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ECD5-BC7C-7F4C-BC69-D26D101D04B3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D32374-25B4-0A45-ABBA-FC654FE979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56" y="184467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A8C1642-B457-C0EF-4C70-7EF85C320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48956">
            <a:off x="3255874" y="2405031"/>
            <a:ext cx="6274988" cy="32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9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1F549-9113-5A7B-2B34-6531031F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9964EF1-5EBD-9693-BF55-BDEAD34B63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9225" y="1979499"/>
            <a:ext cx="5181600" cy="4081690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242AE4-D9FD-F87D-5793-EB5B0172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ECD5-BC7C-7F4C-BC69-D26D101D04B3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C2F411-49CC-D2B0-99E8-9FD57A2B5B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198148"/>
            <a:ext cx="5181600" cy="36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BE03C3C-6995-D977-BE5A-EB3E49D5F0FC}"/>
              </a:ext>
            </a:extLst>
          </p:cNvPr>
          <p:cNvSpPr txBox="1"/>
          <p:nvPr/>
        </p:nvSpPr>
        <p:spPr>
          <a:xfrm>
            <a:off x="1643063" y="6200775"/>
            <a:ext cx="1003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MORA (mbodigitaal.nl)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MORA Onderwijskwaliteit (onderwijsenexaminering.nl)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9F24B-8B71-EA95-5E93-63897FBF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ED3BAC-0752-6F75-321F-CDFF7ECB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ECD5-BC7C-7F4C-BC69-D26D101D04B3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5D8BD43F-CAC8-0188-ECC8-20E989CAA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5225" y="2394617"/>
            <a:ext cx="5181600" cy="3251454"/>
          </a:xfrm>
        </p:spPr>
      </p:pic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507970C6-E0BC-3EF5-3463-4C1E792870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6825" y="2561501"/>
            <a:ext cx="5477976" cy="3084570"/>
          </a:xfr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758B218-48EE-C795-5DF3-DDB752068A79}"/>
              </a:ext>
            </a:extLst>
          </p:cNvPr>
          <p:cNvSpPr txBox="1"/>
          <p:nvPr/>
        </p:nvSpPr>
        <p:spPr>
          <a:xfrm>
            <a:off x="1457325" y="6272213"/>
            <a:ext cx="9622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Netwerk Examinering en Digitalisering - MBO Digitaal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7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CA2B08A-4441-A537-CB70-63DA10E40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NED tot nu toe</a:t>
            </a:r>
          </a:p>
          <a:p>
            <a:r>
              <a:rPr lang="nl-NL" dirty="0"/>
              <a:t>2 Inleidingen</a:t>
            </a:r>
          </a:p>
          <a:p>
            <a:r>
              <a:rPr lang="nl-NL" dirty="0"/>
              <a:t>Functioneel model OKE</a:t>
            </a:r>
          </a:p>
          <a:p>
            <a:r>
              <a:rPr lang="nl-NL" dirty="0"/>
              <a:t>Samenwerking </a:t>
            </a:r>
          </a:p>
          <a:p>
            <a:r>
              <a:rPr lang="nl-NL" dirty="0"/>
              <a:t>Stavaza project OKE</a:t>
            </a:r>
          </a:p>
          <a:p>
            <a:r>
              <a:rPr lang="nl-NL" dirty="0"/>
              <a:t>Planning 2024</a:t>
            </a:r>
          </a:p>
          <a:p>
            <a:r>
              <a:rPr lang="nl-NL" dirty="0"/>
              <a:t>Waar NED info te vinden?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6AF0FE-9F57-2164-95FE-625313A3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577" y="624807"/>
            <a:ext cx="2743438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42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5CE68-475B-4AB8-8104-A3C9E4FB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FF36CF-9530-4F38-8430-7D6CF3061C1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903A2E-CD23-4D60-B8D6-EC3605929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Martijn Timmer</a:t>
            </a:r>
          </a:p>
          <a:p>
            <a:r>
              <a:rPr lang="nl-NL" dirty="0"/>
              <a:t>Email: m.timmer@mbodigitaal.nl</a:t>
            </a:r>
          </a:p>
        </p:txBody>
      </p:sp>
    </p:spTree>
    <p:extLst>
      <p:ext uri="{BB962C8B-B14F-4D97-AF65-F5344CB8AC3E}">
        <p14:creationId xmlns:p14="http://schemas.microsoft.com/office/powerpoint/2010/main" val="110041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CF1F8-D7EA-8BD3-F89E-31CC1B42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013-E1B6-7A41-9F62-C7B49A54E7EF}" type="slidenum">
              <a:rPr lang="en-NL" smtClean="0"/>
              <a:t>21</a:t>
            </a:fld>
            <a:endParaRPr lang="en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69D53BE-2E97-0AA2-5881-8BB31FF19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9037" y="1519593"/>
            <a:ext cx="9704138" cy="4590339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2D8003F5-29C8-43B9-4240-904E9CCA013C}"/>
              </a:ext>
            </a:extLst>
          </p:cNvPr>
          <p:cNvSpPr/>
          <p:nvPr/>
        </p:nvSpPr>
        <p:spPr>
          <a:xfrm>
            <a:off x="450376" y="1607260"/>
            <a:ext cx="1535373" cy="14359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u="sng" dirty="0" err="1">
                <a:solidFill>
                  <a:srgbClr val="FF0000"/>
                </a:solidFill>
              </a:rPr>
              <a:t>SIS’en</a:t>
            </a:r>
            <a:r>
              <a:rPr lang="nl-NL" sz="1400" u="sng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nl-NL" sz="1400" dirty="0">
                <a:solidFill>
                  <a:srgbClr val="FF0000"/>
                </a:solidFill>
              </a:rPr>
              <a:t>Eduarte, Osiris, Peoplesoft, …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344C7096-BF17-9690-4966-032D23B577A2}"/>
              </a:ext>
            </a:extLst>
          </p:cNvPr>
          <p:cNvSpPr/>
          <p:nvPr/>
        </p:nvSpPr>
        <p:spPr>
          <a:xfrm>
            <a:off x="174098" y="4050506"/>
            <a:ext cx="1535373" cy="14359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u="sng" dirty="0" err="1">
                <a:solidFill>
                  <a:srgbClr val="FF0000"/>
                </a:solidFill>
              </a:rPr>
              <a:t>Plannings</a:t>
            </a:r>
            <a:r>
              <a:rPr lang="nl-NL" sz="1400" u="sng" dirty="0">
                <a:solidFill>
                  <a:srgbClr val="FF0000"/>
                </a:solidFill>
              </a:rPr>
              <a:t> tools</a:t>
            </a:r>
          </a:p>
          <a:p>
            <a:pPr algn="ctr"/>
            <a:r>
              <a:rPr lang="nl-NL" sz="1400" dirty="0">
                <a:solidFill>
                  <a:srgbClr val="FF0000"/>
                </a:solidFill>
              </a:rPr>
              <a:t>Eduarte, </a:t>
            </a:r>
            <a:r>
              <a:rPr lang="nl-NL" sz="1400" dirty="0" err="1">
                <a:solidFill>
                  <a:srgbClr val="FF0000"/>
                </a:solidFill>
              </a:rPr>
              <a:t>OnTrac</a:t>
            </a:r>
            <a:r>
              <a:rPr lang="nl-NL" sz="1400" dirty="0">
                <a:solidFill>
                  <a:srgbClr val="FF0000"/>
                </a:solidFill>
              </a:rPr>
              <a:t>, …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DE57144-12D6-36D3-3C03-559A8F0F9F51}"/>
              </a:ext>
            </a:extLst>
          </p:cNvPr>
          <p:cNvSpPr/>
          <p:nvPr/>
        </p:nvSpPr>
        <p:spPr>
          <a:xfrm>
            <a:off x="8175152" y="4212768"/>
            <a:ext cx="2454973" cy="18844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u="sng" dirty="0">
                <a:solidFill>
                  <a:srgbClr val="FF0000"/>
                </a:solidFill>
              </a:rPr>
              <a:t>Systemen</a:t>
            </a:r>
            <a:r>
              <a:rPr lang="nl-NL" sz="1400" dirty="0">
                <a:solidFill>
                  <a:srgbClr val="FF0000"/>
                </a:solidFill>
              </a:rPr>
              <a:t>: o.a. </a:t>
            </a:r>
            <a:r>
              <a:rPr lang="nl-NL" sz="1400" dirty="0" err="1">
                <a:solidFill>
                  <a:srgbClr val="FF0000"/>
                </a:solidFill>
              </a:rPr>
              <a:t>Remindo</a:t>
            </a:r>
            <a:r>
              <a:rPr lang="nl-NL" sz="1400" dirty="0">
                <a:solidFill>
                  <a:srgbClr val="FF0000"/>
                </a:solidFill>
              </a:rPr>
              <a:t>, </a:t>
            </a:r>
            <a:r>
              <a:rPr lang="nl-NL" sz="1400" dirty="0" err="1">
                <a:solidFill>
                  <a:srgbClr val="FF0000"/>
                </a:solidFill>
              </a:rPr>
              <a:t>Praktijkbeoordelen</a:t>
            </a:r>
            <a:r>
              <a:rPr lang="nl-NL" sz="1400" dirty="0">
                <a:solidFill>
                  <a:srgbClr val="FF0000"/>
                </a:solidFill>
              </a:rPr>
              <a:t>, TOA, FACET, </a:t>
            </a:r>
          </a:p>
          <a:p>
            <a:pPr algn="ctr"/>
            <a:r>
              <a:rPr lang="nl-NL" sz="1400" dirty="0">
                <a:solidFill>
                  <a:srgbClr val="FF0000"/>
                </a:solidFill>
              </a:rPr>
              <a:t>……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E59184A-32B9-895B-48A6-250DEEEE92C2}"/>
              </a:ext>
            </a:extLst>
          </p:cNvPr>
          <p:cNvSpPr/>
          <p:nvPr/>
        </p:nvSpPr>
        <p:spPr>
          <a:xfrm>
            <a:off x="9229725" y="188505"/>
            <a:ext cx="2511899" cy="124066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u="sng" dirty="0">
                <a:solidFill>
                  <a:srgbClr val="FF0000"/>
                </a:solidFill>
              </a:rPr>
              <a:t>‘Koepels’: </a:t>
            </a:r>
          </a:p>
          <a:p>
            <a:pPr algn="ctr"/>
            <a:r>
              <a:rPr lang="nl-NL" sz="1400" dirty="0">
                <a:solidFill>
                  <a:srgbClr val="FF0000"/>
                </a:solidFill>
              </a:rPr>
              <a:t>MBO Digitaal, Surf,  Kennisnet, Npuls en </a:t>
            </a:r>
            <a:r>
              <a:rPr lang="nl-NL" sz="1400" dirty="0" err="1">
                <a:solidFill>
                  <a:srgbClr val="FF0000"/>
                </a:solidFill>
              </a:rPr>
              <a:t>kennispunt</a:t>
            </a:r>
            <a:r>
              <a:rPr lang="nl-NL" sz="1400" dirty="0">
                <a:solidFill>
                  <a:srgbClr val="FF0000"/>
                </a:solidFill>
              </a:rPr>
              <a:t> </a:t>
            </a:r>
            <a:r>
              <a:rPr lang="nl-NL" sz="1400" dirty="0" err="1">
                <a:solidFill>
                  <a:srgbClr val="FF0000"/>
                </a:solidFill>
              </a:rPr>
              <a:t>exam.MBO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3BCBCFE9-9538-82FC-6015-48A3FAF1AE0C}"/>
              </a:ext>
            </a:extLst>
          </p:cNvPr>
          <p:cNvSpPr/>
          <p:nvPr/>
        </p:nvSpPr>
        <p:spPr>
          <a:xfrm>
            <a:off x="4186238" y="5946776"/>
            <a:ext cx="4100511" cy="7823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u="sng" dirty="0">
                <a:solidFill>
                  <a:srgbClr val="FF0000"/>
                </a:solidFill>
              </a:rPr>
              <a:t>Partners</a:t>
            </a:r>
            <a:r>
              <a:rPr lang="nl-NL" sz="1600" dirty="0">
                <a:solidFill>
                  <a:srgbClr val="FF0000"/>
                </a:solidFill>
              </a:rPr>
              <a:t>: </a:t>
            </a:r>
            <a:r>
              <a:rPr lang="nl-NL" sz="1600" dirty="0" err="1">
                <a:solidFill>
                  <a:srgbClr val="FF0000"/>
                </a:solidFill>
              </a:rPr>
              <a:t>Arlande</a:t>
            </a:r>
            <a:r>
              <a:rPr lang="nl-NL" sz="1600" dirty="0">
                <a:solidFill>
                  <a:srgbClr val="FF0000"/>
                </a:solidFill>
              </a:rPr>
              <a:t>, BMC, ….</a:t>
            </a:r>
          </a:p>
          <a:p>
            <a:pPr algn="ctr"/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7A53DE9-80E3-0B9F-E900-118956669EB6}"/>
              </a:ext>
            </a:extLst>
          </p:cNvPr>
          <p:cNvSpPr txBox="1"/>
          <p:nvPr/>
        </p:nvSpPr>
        <p:spPr>
          <a:xfrm>
            <a:off x="756313" y="563544"/>
            <a:ext cx="8303738" cy="646331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General Sans Semibold" panose="020B0604020202020204" charset="0"/>
              </a:rPr>
              <a:t>Functioneel model </a:t>
            </a:r>
            <a:r>
              <a:rPr lang="nl-NL" sz="3600" dirty="0">
                <a:solidFill>
                  <a:srgbClr val="FF0000"/>
                </a:solidFill>
                <a:latin typeface="General Sans Semibold" panose="020B0604020202020204" charset="0"/>
              </a:rPr>
              <a:t>en actoren daarin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C6887EA8-4A22-941C-06CD-ED1D5D475DE9}"/>
              </a:ext>
            </a:extLst>
          </p:cNvPr>
          <p:cNvSpPr/>
          <p:nvPr/>
        </p:nvSpPr>
        <p:spPr>
          <a:xfrm>
            <a:off x="4292861" y="2494652"/>
            <a:ext cx="3416490" cy="200228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7030A0"/>
                </a:solidFill>
              </a:rPr>
              <a:t>NED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B7135BC7-1E91-76A5-E1A2-1957F30B990A}"/>
              </a:ext>
            </a:extLst>
          </p:cNvPr>
          <p:cNvSpPr/>
          <p:nvPr/>
        </p:nvSpPr>
        <p:spPr>
          <a:xfrm>
            <a:off x="8882263" y="2114496"/>
            <a:ext cx="2268399" cy="150337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u="sng" dirty="0" err="1">
                <a:solidFill>
                  <a:srgbClr val="FF0000"/>
                </a:solidFill>
              </a:rPr>
              <a:t>Examenlev</a:t>
            </a:r>
            <a:r>
              <a:rPr lang="nl-NL" sz="1400" u="sng" dirty="0">
                <a:solidFill>
                  <a:srgbClr val="FF0000"/>
                </a:solidFill>
              </a:rPr>
              <a:t>.</a:t>
            </a:r>
            <a:r>
              <a:rPr lang="nl-NL" sz="1400" dirty="0">
                <a:solidFill>
                  <a:srgbClr val="FF0000"/>
                </a:solidFill>
              </a:rPr>
              <a:t>: o.a. CEM, SPL, Consortium, ESS, </a:t>
            </a:r>
            <a:r>
              <a:rPr lang="nl-NL" sz="1400" dirty="0" err="1">
                <a:solidFill>
                  <a:srgbClr val="FF0000"/>
                </a:solidFill>
              </a:rPr>
              <a:t>WebEdu</a:t>
            </a:r>
            <a:r>
              <a:rPr lang="nl-NL" sz="1400" dirty="0">
                <a:solidFill>
                  <a:srgbClr val="FF0000"/>
                </a:solidFill>
              </a:rPr>
              <a:t>, bureau ICE, etc. </a:t>
            </a:r>
          </a:p>
        </p:txBody>
      </p:sp>
    </p:spTree>
    <p:extLst>
      <p:ext uri="{BB962C8B-B14F-4D97-AF65-F5344CB8AC3E}">
        <p14:creationId xmlns:p14="http://schemas.microsoft.com/office/powerpoint/2010/main" val="34625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B2822-1DC2-C149-7C49-B0A050F4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…. samenwerking in de ontwikkeling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CF1F8-D7EA-8BD3-F89E-31CC1B42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013-E1B6-7A41-9F62-C7B49A54E7EF}" type="slidenum">
              <a:rPr lang="en-NL" smtClean="0"/>
              <a:t>22</a:t>
            </a:fld>
            <a:endParaRPr lang="en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5EA964-92B2-303C-E59D-CB863D95E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49" y="1690688"/>
            <a:ext cx="9656901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1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B2822-1DC2-C149-7C49-B0A050F4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 van zaken NED – OKE  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CF1F8-D7EA-8BD3-F89E-31CC1B42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013-E1B6-7A41-9F62-C7B49A54E7EF}" type="slidenum">
              <a:rPr lang="en-NL" smtClean="0"/>
              <a:t>23</a:t>
            </a:fld>
            <a:endParaRPr lang="en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51E2A0F-4627-88E3-09E0-5720B9A46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770"/>
            <a:ext cx="9213376" cy="4121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000" dirty="0">
              <a:solidFill>
                <a:srgbClr val="3D68EC"/>
              </a:solidFill>
              <a:latin typeface="General Sans"/>
            </a:endParaRPr>
          </a:p>
          <a:p>
            <a:r>
              <a:rPr lang="nl-NL" sz="2000" b="1" dirty="0">
                <a:solidFill>
                  <a:srgbClr val="00B050"/>
                </a:solidFill>
                <a:latin typeface="General Sans"/>
              </a:rPr>
              <a:t>Pilot 1 – een GO!</a:t>
            </a:r>
          </a:p>
          <a:p>
            <a:pPr lvl="1"/>
            <a:r>
              <a:rPr lang="nl-NL" sz="1600" b="1" dirty="0">
                <a:solidFill>
                  <a:srgbClr val="00B050"/>
                </a:solidFill>
                <a:latin typeface="General Sans"/>
              </a:rPr>
              <a:t>Betreft combi </a:t>
            </a:r>
            <a:r>
              <a:rPr lang="nl-NL" sz="1600" b="1" dirty="0" err="1">
                <a:solidFill>
                  <a:srgbClr val="00B050"/>
                </a:solidFill>
                <a:latin typeface="General Sans"/>
              </a:rPr>
              <a:t>Remindo</a:t>
            </a:r>
            <a:r>
              <a:rPr lang="nl-NL" sz="1600" b="1" dirty="0">
                <a:solidFill>
                  <a:srgbClr val="00B050"/>
                </a:solidFill>
                <a:latin typeface="General Sans"/>
              </a:rPr>
              <a:t> (CEM) en Eduarte (incl. toets-</a:t>
            </a:r>
            <a:r>
              <a:rPr lang="nl-NL" sz="1600" b="1" dirty="0" err="1">
                <a:solidFill>
                  <a:srgbClr val="00B050"/>
                </a:solidFill>
                <a:latin typeface="General Sans"/>
              </a:rPr>
              <a:t>planningmodule</a:t>
            </a:r>
            <a:r>
              <a:rPr lang="nl-NL" sz="1600" b="1" dirty="0">
                <a:solidFill>
                  <a:srgbClr val="00B050"/>
                </a:solidFill>
                <a:latin typeface="General Sans"/>
              </a:rPr>
              <a:t>)</a:t>
            </a:r>
          </a:p>
          <a:p>
            <a:r>
              <a:rPr lang="nl-NL" sz="2000" b="1" dirty="0">
                <a:latin typeface="General Sans"/>
              </a:rPr>
              <a:t>SI</a:t>
            </a:r>
            <a:r>
              <a:rPr lang="nl-NL" sz="2000" dirty="0">
                <a:latin typeface="General Sans"/>
              </a:rPr>
              <a:t> / test coördinatie</a:t>
            </a:r>
            <a:endParaRPr lang="nl-NL" sz="2000" dirty="0"/>
          </a:p>
          <a:p>
            <a:pPr lvl="1"/>
            <a:r>
              <a:rPr lang="nl-NL" sz="1600" dirty="0"/>
              <a:t>Pilot 2 Ontrac en Peoplesoft en </a:t>
            </a:r>
            <a:r>
              <a:rPr lang="nl-NL" sz="1600" dirty="0" err="1"/>
              <a:t>Remindo</a:t>
            </a:r>
            <a:r>
              <a:rPr lang="nl-NL" sz="1600" dirty="0"/>
              <a:t> (CEM)</a:t>
            </a:r>
          </a:p>
          <a:p>
            <a:pPr lvl="1"/>
            <a:r>
              <a:rPr lang="nl-NL" sz="1600" dirty="0"/>
              <a:t>Pilot 3 Ontrac en Osiris en </a:t>
            </a:r>
            <a:r>
              <a:rPr lang="nl-NL" sz="1600" dirty="0" err="1"/>
              <a:t>Remindo</a:t>
            </a:r>
            <a:r>
              <a:rPr lang="nl-NL" sz="1600" dirty="0"/>
              <a:t> (CEM)</a:t>
            </a:r>
          </a:p>
          <a:p>
            <a:pPr lvl="1"/>
            <a:r>
              <a:rPr lang="nl-NL" sz="1600" dirty="0"/>
              <a:t>Pilot 4 Test ‘</a:t>
            </a:r>
            <a:r>
              <a:rPr lang="nl-NL" sz="1600" u="sng" dirty="0"/>
              <a:t>andere</a:t>
            </a:r>
            <a:r>
              <a:rPr lang="nl-NL" sz="1600" dirty="0"/>
              <a:t> examenleveranciers </a:t>
            </a:r>
            <a:r>
              <a:rPr lang="nl-NL" sz="1600" dirty="0" err="1"/>
              <a:t>Remindo</a:t>
            </a:r>
            <a:r>
              <a:rPr lang="nl-NL" sz="1600" dirty="0"/>
              <a:t> applicatie – o.a. SPL’</a:t>
            </a:r>
          </a:p>
          <a:p>
            <a:r>
              <a:rPr lang="nl-NL" sz="2000" b="1" dirty="0"/>
              <a:t>BOP</a:t>
            </a:r>
            <a:r>
              <a:rPr lang="nl-NL" sz="2000" dirty="0"/>
              <a:t> / proces specialisten </a:t>
            </a:r>
          </a:p>
          <a:p>
            <a:pPr lvl="1"/>
            <a:r>
              <a:rPr lang="nl-NL" sz="1600" dirty="0"/>
              <a:t>Contacten met mbo-scholen voor ondersteuning </a:t>
            </a:r>
            <a:r>
              <a:rPr lang="nl-NL" sz="1600" u="sng" dirty="0"/>
              <a:t>voorbereiding</a:t>
            </a:r>
            <a:r>
              <a:rPr lang="nl-NL" sz="1600" dirty="0"/>
              <a:t> implementatie</a:t>
            </a:r>
            <a:endParaRPr lang="nl-NL" sz="1400" dirty="0"/>
          </a:p>
          <a:p>
            <a:r>
              <a:rPr lang="nl-NL" sz="2000" dirty="0"/>
              <a:t>Beschrijving versie 0.92 (op naar een 1.0 versie na de pilots)</a:t>
            </a:r>
          </a:p>
          <a:p>
            <a:pPr marL="0" indent="0">
              <a:buNone/>
            </a:pPr>
            <a:endParaRPr lang="nl-NL" sz="2000" dirty="0"/>
          </a:p>
          <a:p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2528760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B2822-1DC2-C149-7C49-B0A050F4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Jaarplan 2024 </a:t>
            </a:r>
            <a:r>
              <a:rPr lang="nl-NL" dirty="0">
                <a:solidFill>
                  <a:srgbClr val="00B050"/>
                </a:solidFill>
              </a:rPr>
              <a:t>NED-OKE</a:t>
            </a:r>
            <a:r>
              <a:rPr lang="nl-NL" dirty="0"/>
              <a:t>-Npuls</a:t>
            </a:r>
            <a:endParaRPr lang="en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64B54-902A-5EDE-D26C-E9121A9D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u="sng" dirty="0"/>
              <a:t>Hoofdlijn:</a:t>
            </a:r>
          </a:p>
          <a:p>
            <a:r>
              <a:rPr lang="nl-NL" dirty="0"/>
              <a:t>Werken binnen opgestelde visie: ‘</a:t>
            </a:r>
            <a:r>
              <a:rPr lang="nl-NL" b="1" dirty="0">
                <a:solidFill>
                  <a:srgbClr val="00B050"/>
                </a:solidFill>
              </a:rPr>
              <a:t>Visie</a:t>
            </a:r>
            <a:r>
              <a:rPr lang="nl-NL" dirty="0"/>
              <a:t> op digitaal examineren MBO’</a:t>
            </a:r>
          </a:p>
          <a:p>
            <a:r>
              <a:rPr lang="nl-NL" b="1" dirty="0">
                <a:solidFill>
                  <a:srgbClr val="00B050"/>
                </a:solidFill>
              </a:rPr>
              <a:t>Advies borging </a:t>
            </a:r>
            <a:r>
              <a:rPr lang="nl-NL" b="1" dirty="0" err="1">
                <a:solidFill>
                  <a:srgbClr val="00B050"/>
                </a:solidFill>
              </a:rPr>
              <a:t>governance</a:t>
            </a:r>
            <a:r>
              <a:rPr lang="nl-NL" dirty="0"/>
              <a:t> OKE beschrijvingen:</a:t>
            </a:r>
          </a:p>
          <a:p>
            <a:pPr lvl="1"/>
            <a:r>
              <a:rPr lang="nl-NL" dirty="0"/>
              <a:t>Changemanagement</a:t>
            </a:r>
          </a:p>
          <a:p>
            <a:pPr lvl="1"/>
            <a:r>
              <a:rPr lang="nl-NL" dirty="0"/>
              <a:t>Audits op juiste gebruik t.b.v. de MBO sector</a:t>
            </a:r>
          </a:p>
          <a:p>
            <a:r>
              <a:rPr lang="nl-NL" b="1" dirty="0">
                <a:solidFill>
                  <a:srgbClr val="00B050"/>
                </a:solidFill>
              </a:rPr>
              <a:t>Afronding 3 </a:t>
            </a:r>
            <a:r>
              <a:rPr lang="nl-NL" b="1" dirty="0" err="1">
                <a:solidFill>
                  <a:srgbClr val="00B050"/>
                </a:solidFill>
              </a:rPr>
              <a:t>testpilots</a:t>
            </a:r>
            <a:r>
              <a:rPr lang="nl-NL" dirty="0"/>
              <a:t> OKE</a:t>
            </a:r>
          </a:p>
          <a:p>
            <a:r>
              <a:rPr lang="nl-NL" dirty="0">
                <a:latin typeface="General Sans"/>
              </a:rPr>
              <a:t>Opstart </a:t>
            </a:r>
            <a:r>
              <a:rPr lang="nl-NL" b="1" dirty="0">
                <a:solidFill>
                  <a:srgbClr val="00B050"/>
                </a:solidFill>
                <a:latin typeface="General Sans"/>
              </a:rPr>
              <a:t>nieuwe pilots</a:t>
            </a:r>
            <a:r>
              <a:rPr lang="nl-NL" dirty="0">
                <a:latin typeface="General Sans"/>
              </a:rPr>
              <a:t> (o.a. SPL) - pilot 4</a:t>
            </a:r>
            <a:endParaRPr lang="nl-NL" dirty="0"/>
          </a:p>
          <a:p>
            <a:r>
              <a:rPr lang="nl-NL" dirty="0"/>
              <a:t>Start onderzoek OKE voor </a:t>
            </a:r>
            <a:r>
              <a:rPr lang="nl-NL" b="1" dirty="0">
                <a:solidFill>
                  <a:srgbClr val="00B050"/>
                </a:solidFill>
              </a:rPr>
              <a:t>praktijkexamens</a:t>
            </a:r>
          </a:p>
          <a:p>
            <a:r>
              <a:rPr lang="nl-NL" b="1" dirty="0">
                <a:solidFill>
                  <a:srgbClr val="00B050"/>
                </a:solidFill>
              </a:rPr>
              <a:t>Implementatie ondersteuning</a:t>
            </a:r>
            <a:r>
              <a:rPr lang="nl-NL" dirty="0"/>
              <a:t> bij minimaal 40 MBO scholen (BOP-SI)</a:t>
            </a:r>
          </a:p>
          <a:p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CF1F8-D7EA-8BD3-F89E-31CC1B42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013-E1B6-7A41-9F62-C7B49A54E7EF}" type="slidenum">
              <a:rPr lang="en-NL" smtClean="0"/>
              <a:t>24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0675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B2822-1DC2-C149-7C49-B0A050F4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Jaarplan 2024 </a:t>
            </a:r>
            <a:r>
              <a:rPr lang="nl-NL" dirty="0">
                <a:solidFill>
                  <a:srgbClr val="00B050"/>
                </a:solidFill>
              </a:rPr>
              <a:t>NED-OKE-Npuls</a:t>
            </a:r>
            <a:endParaRPr lang="en-NL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64B54-902A-5EDE-D26C-E9121A9D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/>
              <a:t>Vervolg hoofdlijn:</a:t>
            </a:r>
          </a:p>
          <a:p>
            <a:r>
              <a:rPr lang="nl-NL" b="1" dirty="0">
                <a:solidFill>
                  <a:srgbClr val="00B050"/>
                </a:solidFill>
              </a:rPr>
              <a:t>Aansluiting OOAPI (architectuur)</a:t>
            </a:r>
            <a:r>
              <a:rPr lang="nl-NL" dirty="0"/>
              <a:t> met andere sectoren </a:t>
            </a:r>
          </a:p>
          <a:p>
            <a:pPr lvl="1"/>
            <a:r>
              <a:rPr lang="nl-NL" dirty="0"/>
              <a:t>o.a. </a:t>
            </a:r>
            <a:r>
              <a:rPr lang="nl-NL" dirty="0" err="1"/>
              <a:t>Edu</a:t>
            </a:r>
            <a:r>
              <a:rPr lang="nl-NL" dirty="0"/>
              <a:t>-V, </a:t>
            </a:r>
            <a:r>
              <a:rPr lang="nl-NL" dirty="0" err="1"/>
              <a:t>Edu</a:t>
            </a:r>
            <a:r>
              <a:rPr lang="nl-NL" dirty="0"/>
              <a:t>-koppeling, MORA, MOKA, MOSA, HOSA, etc.</a:t>
            </a:r>
          </a:p>
          <a:p>
            <a:r>
              <a:rPr lang="nl-NL" dirty="0"/>
              <a:t>Onderzoek naar en advies over gebruik </a:t>
            </a:r>
            <a:r>
              <a:rPr lang="nl-NL" b="1" dirty="0" err="1">
                <a:solidFill>
                  <a:srgbClr val="00B050"/>
                </a:solidFill>
              </a:rPr>
              <a:t>EduHub</a:t>
            </a:r>
            <a:r>
              <a:rPr lang="nl-NL" b="1" dirty="0">
                <a:solidFill>
                  <a:srgbClr val="00B050"/>
                </a:solidFill>
              </a:rPr>
              <a:t> </a:t>
            </a:r>
          </a:p>
          <a:p>
            <a:r>
              <a:rPr lang="nl-NL" dirty="0"/>
              <a:t>Advies over </a:t>
            </a:r>
            <a:r>
              <a:rPr lang="nl-NL" b="1" dirty="0">
                <a:solidFill>
                  <a:srgbClr val="00B050"/>
                </a:solidFill>
              </a:rPr>
              <a:t>IBP aspecten</a:t>
            </a:r>
            <a:r>
              <a:rPr lang="nl-NL" dirty="0"/>
              <a:t> bij digitalisering </a:t>
            </a:r>
          </a:p>
          <a:p>
            <a:pPr lvl="1"/>
            <a:r>
              <a:rPr lang="nl-NL" dirty="0"/>
              <a:t>oplevering pilot DPIA, </a:t>
            </a:r>
          </a:p>
          <a:p>
            <a:pPr lvl="1"/>
            <a:r>
              <a:rPr lang="nl-NL" dirty="0"/>
              <a:t>harmonisatie SLA</a:t>
            </a:r>
          </a:p>
          <a:p>
            <a:r>
              <a:rPr lang="nl-NL" dirty="0"/>
              <a:t>Uitwerking </a:t>
            </a:r>
            <a:r>
              <a:rPr lang="nl-NL" b="1" dirty="0">
                <a:solidFill>
                  <a:srgbClr val="00B050"/>
                </a:solidFill>
              </a:rPr>
              <a:t>extra koppelvlakken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Analysegegevens (CEM flow 7)</a:t>
            </a:r>
          </a:p>
          <a:p>
            <a:pPr lvl="1"/>
            <a:r>
              <a:rPr lang="nl-NL" dirty="0"/>
              <a:t>link met roostering (Xedule flow 8 en meer?)</a:t>
            </a:r>
          </a:p>
          <a:p>
            <a:endParaRPr lang="nl-NL" dirty="0"/>
          </a:p>
          <a:p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CF1F8-D7EA-8BD3-F89E-31CC1B42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013-E1B6-7A41-9F62-C7B49A54E7EF}" type="slidenum">
              <a:rPr lang="en-NL" smtClean="0"/>
              <a:t>25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14843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B2822-1DC2-C149-7C49-B0A050F4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NED info te vinden?</a:t>
            </a:r>
            <a:endParaRPr lang="en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64B54-902A-5EDE-D26C-E9121A9D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7567" cy="1245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Netwerk Examinering en Digitalisering - MBO Digitaal</a:t>
            </a:r>
            <a:endParaRPr lang="nl-NL" dirty="0">
              <a:solidFill>
                <a:srgbClr val="7030A0"/>
              </a:solidFill>
            </a:endParaRPr>
          </a:p>
          <a:p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CF1F8-D7EA-8BD3-F89E-31CC1B42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013-E1B6-7A41-9F62-C7B49A54E7EF}" type="slidenum">
              <a:rPr lang="en-NL" smtClean="0"/>
              <a:t>26</a:t>
            </a:fld>
            <a:endParaRPr lang="en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1CC324-4149-282A-B702-2B950F66C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5620"/>
            <a:ext cx="7723216" cy="33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45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B2822-1DC2-C149-7C49-B0A050F4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van vandaag?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CF1F8-D7EA-8BD3-F89E-31CC1B42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013-E1B6-7A41-9F62-C7B49A54E7EF}" type="slidenum">
              <a:rPr lang="en-NL" smtClean="0"/>
              <a:t>27</a:t>
            </a:fld>
            <a:endParaRPr lang="en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36E06DC-627F-7411-4F75-4F945522E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59" y="1997044"/>
            <a:ext cx="3552851" cy="42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44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6263685-A12D-CC65-B397-E6BF58E0A6E2}"/>
              </a:ext>
            </a:extLst>
          </p:cNvPr>
          <p:cNvSpPr txBox="1"/>
          <p:nvPr/>
        </p:nvSpPr>
        <p:spPr>
          <a:xfrm>
            <a:off x="2101755" y="3688307"/>
            <a:ext cx="3295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Nog vragen?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D9E2D76-FEA1-30DF-8406-6B9AE23D3E18}"/>
              </a:ext>
            </a:extLst>
          </p:cNvPr>
          <p:cNvSpPr txBox="1"/>
          <p:nvPr/>
        </p:nvSpPr>
        <p:spPr>
          <a:xfrm>
            <a:off x="5169089" y="5437359"/>
            <a:ext cx="3295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 naar de sessies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97240AF-47FD-874F-3D3A-C7DB7368FC89}"/>
              </a:ext>
            </a:extLst>
          </p:cNvPr>
          <p:cNvSpPr txBox="1"/>
          <p:nvPr/>
        </p:nvSpPr>
        <p:spPr>
          <a:xfrm>
            <a:off x="6212005" y="6273225"/>
            <a:ext cx="3805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Fijne dag!!</a:t>
            </a:r>
          </a:p>
        </p:txBody>
      </p:sp>
    </p:spTree>
    <p:extLst>
      <p:ext uri="{BB962C8B-B14F-4D97-AF65-F5344CB8AC3E}">
        <p14:creationId xmlns:p14="http://schemas.microsoft.com/office/powerpoint/2010/main" val="316077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B2822-1DC2-C149-7C49-B0A050F4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NED: tot nu toe</a:t>
            </a:r>
            <a:endParaRPr lang="en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64B54-902A-5EDE-D26C-E9121A9D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sz="2800" dirty="0"/>
              <a:t>Gestart 2021 – </a:t>
            </a:r>
            <a:r>
              <a:rPr lang="nl-NL" sz="2800" dirty="0">
                <a:solidFill>
                  <a:srgbClr val="00B050"/>
                </a:solidFill>
              </a:rPr>
              <a:t>250 post-its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/>
              <a:t>met wensen </a:t>
            </a:r>
          </a:p>
          <a:p>
            <a:r>
              <a:rPr lang="nl-NL" sz="2800" dirty="0">
                <a:solidFill>
                  <a:srgbClr val="00B050"/>
                </a:solidFill>
              </a:rPr>
              <a:t>Alle mbo-scholen zijn lid</a:t>
            </a:r>
            <a:r>
              <a:rPr lang="nl-NL" sz="2800" dirty="0"/>
              <a:t> – dus voldoende draagvlak</a:t>
            </a:r>
          </a:p>
          <a:p>
            <a:pPr lvl="1"/>
            <a:r>
              <a:rPr lang="nl-NL" dirty="0"/>
              <a:t>We willen wat </a:t>
            </a:r>
            <a:r>
              <a:rPr lang="nl-NL" i="1" u="sng" dirty="0">
                <a:solidFill>
                  <a:srgbClr val="00B050"/>
                </a:solidFill>
              </a:rPr>
              <a:t>doen</a:t>
            </a:r>
            <a:r>
              <a:rPr lang="nl-NL" dirty="0"/>
              <a:t> in plaats van delen EN </a:t>
            </a:r>
          </a:p>
          <a:p>
            <a:pPr lvl="1"/>
            <a:r>
              <a:rPr lang="nl-NL" dirty="0"/>
              <a:t>het besef: scholen moeten </a:t>
            </a:r>
            <a:r>
              <a:rPr lang="nl-NL" dirty="0">
                <a:solidFill>
                  <a:srgbClr val="00B050"/>
                </a:solidFill>
              </a:rPr>
              <a:t>samenwerken</a:t>
            </a:r>
            <a:r>
              <a:rPr lang="nl-NL" dirty="0"/>
              <a:t> bij digitalisering</a:t>
            </a:r>
            <a:endParaRPr lang="nl-NL" i="1" u="sng" dirty="0"/>
          </a:p>
          <a:p>
            <a:r>
              <a:rPr lang="nl-NL" sz="2800" dirty="0">
                <a:solidFill>
                  <a:srgbClr val="00B050"/>
                </a:solidFill>
              </a:rPr>
              <a:t>4 werkgroepen: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/>
              <a:t>Inkoop / IBP / Informatiemanagement en Wet en regels</a:t>
            </a:r>
          </a:p>
          <a:p>
            <a:r>
              <a:rPr lang="nl-NL" sz="2800" dirty="0">
                <a:solidFill>
                  <a:srgbClr val="00B050"/>
                </a:solidFill>
              </a:rPr>
              <a:t>Samenwerking</a:t>
            </a:r>
            <a:r>
              <a:rPr lang="nl-NL" sz="2800" dirty="0"/>
              <a:t> binnen MBO Raad (</a:t>
            </a:r>
            <a:r>
              <a:rPr lang="nl-NL" sz="2800" dirty="0">
                <a:solidFill>
                  <a:srgbClr val="00B050"/>
                </a:solidFill>
              </a:rPr>
              <a:t>IM en beleid</a:t>
            </a:r>
            <a:r>
              <a:rPr lang="nl-NL" sz="2800" dirty="0"/>
              <a:t>) en met vereniging ExSamen (als </a:t>
            </a:r>
            <a:r>
              <a:rPr lang="nl-NL" sz="2800" dirty="0">
                <a:solidFill>
                  <a:srgbClr val="00B050"/>
                </a:solidFill>
              </a:rPr>
              <a:t>koepel</a:t>
            </a:r>
            <a:r>
              <a:rPr lang="nl-NL" sz="2800" dirty="0"/>
              <a:t> van examenleveranciers)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5CF1F8-D7EA-8BD3-F89E-31CC1B42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013-E1B6-7A41-9F62-C7B49A54E7EF}" type="slidenum">
              <a:rPr lang="en-NL" smtClean="0"/>
              <a:t>3</a:t>
            </a:fld>
            <a:endParaRPr lang="en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E2C6E9-8E97-F832-9749-2392490C3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273" y="413478"/>
            <a:ext cx="2743438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8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8FC02-ED66-4C6E-B847-2A0463EE0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Zichtbaar worden, </a:t>
            </a:r>
            <a:br>
              <a:rPr lang="nl-NL" dirty="0"/>
            </a:br>
            <a:r>
              <a:rPr lang="nl-NL" dirty="0"/>
              <a:t>bewust worden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97D1D8-9C5D-4381-81FB-624F192F1F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1100" dirty="0">
                <a:solidFill>
                  <a:schemeClr val="tx1"/>
                </a:solidFill>
              </a:rPr>
              <a:t>Conferentie NED 29 november 2023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Marijke Backx, voorzitter vereniging </a:t>
            </a:r>
            <a:r>
              <a:rPr lang="nl-NL" dirty="0" err="1">
                <a:solidFill>
                  <a:schemeClr val="tx1"/>
                </a:solidFill>
              </a:rPr>
              <a:t>EXSamen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B818A2-5209-471F-8E49-CC26E3EAA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587" y="5581669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0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7BC19-7A68-4F53-9B7A-B90DE98A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Vereniging </a:t>
            </a:r>
            <a:r>
              <a:rPr lang="nl-NL" dirty="0" err="1"/>
              <a:t>ExSamen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0B9DEA-D6AC-4226-B4D1-463C2907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 werken aan de kwaliteit van examens</a:t>
            </a:r>
          </a:p>
          <a:p>
            <a:r>
              <a:rPr lang="nl-NL" dirty="0"/>
              <a:t>Eén aanspreekpunt</a:t>
            </a:r>
          </a:p>
          <a:p>
            <a:r>
              <a:rPr lang="nl-NL" dirty="0"/>
              <a:t>Behartigen van gemeenschappelijke belangen</a:t>
            </a:r>
          </a:p>
          <a:p>
            <a:endParaRPr lang="nl-NL" dirty="0"/>
          </a:p>
          <a:p>
            <a:r>
              <a:rPr lang="nl-NL" dirty="0"/>
              <a:t>Organisatie voor overleg en samenwerking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9BE0DE0-1D98-4039-B400-5042CEC58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993" y="5849333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8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hoek: afgeronde hoeken 59">
            <a:extLst>
              <a:ext uri="{FF2B5EF4-FFF2-40B4-BE49-F238E27FC236}">
                <a16:creationId xmlns:a16="http://schemas.microsoft.com/office/drawing/2014/main" id="{F573CD06-982C-4317-941D-A01ECE87F6B6}"/>
              </a:ext>
            </a:extLst>
          </p:cNvPr>
          <p:cNvSpPr/>
          <p:nvPr/>
        </p:nvSpPr>
        <p:spPr>
          <a:xfrm>
            <a:off x="10648196" y="3536090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8" name="Rechthoek: afgeronde hoeken 57">
            <a:extLst>
              <a:ext uri="{FF2B5EF4-FFF2-40B4-BE49-F238E27FC236}">
                <a16:creationId xmlns:a16="http://schemas.microsoft.com/office/drawing/2014/main" id="{800F44A3-F180-4633-8612-A4D1171A4C9E}"/>
              </a:ext>
            </a:extLst>
          </p:cNvPr>
          <p:cNvSpPr/>
          <p:nvPr/>
        </p:nvSpPr>
        <p:spPr>
          <a:xfrm>
            <a:off x="10622256" y="1989809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274102-70A6-450A-8297-ED9D915E5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255" y="6301988"/>
            <a:ext cx="1912758" cy="478190"/>
          </a:xfrm>
          <a:prstGeom prst="rect">
            <a:avLst/>
          </a:prstGeom>
        </p:spPr>
      </p:pic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9EE7AA1A-59CA-40B4-ACFD-2A4159C24AB8}"/>
              </a:ext>
            </a:extLst>
          </p:cNvPr>
          <p:cNvSpPr/>
          <p:nvPr/>
        </p:nvSpPr>
        <p:spPr>
          <a:xfrm>
            <a:off x="278336" y="455665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8B44E502-66B5-41FF-8A4B-291035946F30}"/>
              </a:ext>
            </a:extLst>
          </p:cNvPr>
          <p:cNvSpPr/>
          <p:nvPr/>
        </p:nvSpPr>
        <p:spPr>
          <a:xfrm>
            <a:off x="2009858" y="455664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BE3C3B9B-7520-4E39-94B6-4E04108CD95F}"/>
              </a:ext>
            </a:extLst>
          </p:cNvPr>
          <p:cNvSpPr/>
          <p:nvPr/>
        </p:nvSpPr>
        <p:spPr>
          <a:xfrm>
            <a:off x="3741380" y="455664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02BE786E-D4AB-44B7-A935-E37014155BC2}"/>
              </a:ext>
            </a:extLst>
          </p:cNvPr>
          <p:cNvSpPr/>
          <p:nvPr/>
        </p:nvSpPr>
        <p:spPr>
          <a:xfrm>
            <a:off x="5472902" y="455664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2A02F408-65D4-4656-ADC6-33D8A3F2DD99}"/>
              </a:ext>
            </a:extLst>
          </p:cNvPr>
          <p:cNvSpPr/>
          <p:nvPr/>
        </p:nvSpPr>
        <p:spPr>
          <a:xfrm>
            <a:off x="259064" y="1995878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B6D7FE23-0B94-48A3-9789-F03B669D7CEC}"/>
              </a:ext>
            </a:extLst>
          </p:cNvPr>
          <p:cNvSpPr/>
          <p:nvPr/>
        </p:nvSpPr>
        <p:spPr>
          <a:xfrm>
            <a:off x="1990586" y="1995877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F1D0293D-63BE-41AD-8440-5E4AD7D65B65}"/>
              </a:ext>
            </a:extLst>
          </p:cNvPr>
          <p:cNvSpPr/>
          <p:nvPr/>
        </p:nvSpPr>
        <p:spPr>
          <a:xfrm>
            <a:off x="3722108" y="1995877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726134F0-1C9D-483D-A673-2CB51939D428}"/>
              </a:ext>
            </a:extLst>
          </p:cNvPr>
          <p:cNvSpPr/>
          <p:nvPr/>
        </p:nvSpPr>
        <p:spPr>
          <a:xfrm>
            <a:off x="5453630" y="1995877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EFF76CC3-A2BA-4360-BB97-0FCBADD415A6}"/>
              </a:ext>
            </a:extLst>
          </p:cNvPr>
          <p:cNvSpPr/>
          <p:nvPr/>
        </p:nvSpPr>
        <p:spPr>
          <a:xfrm>
            <a:off x="259064" y="3536091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BFE2780B-3E80-43F7-BC6A-F54022840D31}"/>
              </a:ext>
            </a:extLst>
          </p:cNvPr>
          <p:cNvSpPr/>
          <p:nvPr/>
        </p:nvSpPr>
        <p:spPr>
          <a:xfrm>
            <a:off x="1990586" y="3536090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0E4BEA67-3DBA-4090-8F64-B35A85699A67}"/>
              </a:ext>
            </a:extLst>
          </p:cNvPr>
          <p:cNvSpPr/>
          <p:nvPr/>
        </p:nvSpPr>
        <p:spPr>
          <a:xfrm>
            <a:off x="3722108" y="3536090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D31ABAEE-BDF7-48B5-BFF3-DBF649C5FDF1}"/>
              </a:ext>
            </a:extLst>
          </p:cNvPr>
          <p:cNvSpPr/>
          <p:nvPr/>
        </p:nvSpPr>
        <p:spPr>
          <a:xfrm>
            <a:off x="5453630" y="3536090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53A2BF08-9FDC-4DB8-8A60-99D23ABF54A9}"/>
              </a:ext>
            </a:extLst>
          </p:cNvPr>
          <p:cNvSpPr/>
          <p:nvPr/>
        </p:nvSpPr>
        <p:spPr>
          <a:xfrm>
            <a:off x="259064" y="5076303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E451D3D2-C3B5-4E5B-A670-5C59FB42470A}"/>
              </a:ext>
            </a:extLst>
          </p:cNvPr>
          <p:cNvSpPr/>
          <p:nvPr/>
        </p:nvSpPr>
        <p:spPr>
          <a:xfrm>
            <a:off x="1990586" y="5076302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83F89CDC-EB25-4942-862E-DDD5BAFA3DFA}"/>
              </a:ext>
            </a:extLst>
          </p:cNvPr>
          <p:cNvSpPr/>
          <p:nvPr/>
        </p:nvSpPr>
        <p:spPr>
          <a:xfrm>
            <a:off x="3722108" y="5076302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39E80155-9BB2-4B18-AC7C-F8D1C852A60D}"/>
              </a:ext>
            </a:extLst>
          </p:cNvPr>
          <p:cNvSpPr/>
          <p:nvPr/>
        </p:nvSpPr>
        <p:spPr>
          <a:xfrm>
            <a:off x="5453630" y="5076302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2ED0AD4D-3D14-4659-BBD3-EE66BDF50C8F}"/>
              </a:ext>
            </a:extLst>
          </p:cNvPr>
          <p:cNvSpPr/>
          <p:nvPr/>
        </p:nvSpPr>
        <p:spPr>
          <a:xfrm>
            <a:off x="7204424" y="455664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3FE95C68-6219-449A-A1FF-12E41E37C912}"/>
              </a:ext>
            </a:extLst>
          </p:cNvPr>
          <p:cNvSpPr/>
          <p:nvPr/>
        </p:nvSpPr>
        <p:spPr>
          <a:xfrm>
            <a:off x="7185152" y="1995877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BF96773A-CD6D-4341-A4DC-4032C62C1265}"/>
              </a:ext>
            </a:extLst>
          </p:cNvPr>
          <p:cNvSpPr/>
          <p:nvPr/>
        </p:nvSpPr>
        <p:spPr>
          <a:xfrm>
            <a:off x="7185152" y="3536090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CB8E0EC4-351A-4B69-88B0-0A553BAD730F}"/>
              </a:ext>
            </a:extLst>
          </p:cNvPr>
          <p:cNvSpPr/>
          <p:nvPr/>
        </p:nvSpPr>
        <p:spPr>
          <a:xfrm>
            <a:off x="7185152" y="5076302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2FFC5DC0-EA4B-4AF1-8FC0-A4B95DD45BDB}"/>
              </a:ext>
            </a:extLst>
          </p:cNvPr>
          <p:cNvSpPr/>
          <p:nvPr/>
        </p:nvSpPr>
        <p:spPr>
          <a:xfrm>
            <a:off x="8935946" y="455664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E41BC892-009C-464F-AEBD-6A713E281BE0}"/>
              </a:ext>
            </a:extLst>
          </p:cNvPr>
          <p:cNvSpPr/>
          <p:nvPr/>
        </p:nvSpPr>
        <p:spPr>
          <a:xfrm>
            <a:off x="8916674" y="1995877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4" name="Rechthoek: afgeronde hoeken 43">
            <a:extLst>
              <a:ext uri="{FF2B5EF4-FFF2-40B4-BE49-F238E27FC236}">
                <a16:creationId xmlns:a16="http://schemas.microsoft.com/office/drawing/2014/main" id="{A3A6DB09-F096-49A8-B563-4338C627CFBD}"/>
              </a:ext>
            </a:extLst>
          </p:cNvPr>
          <p:cNvSpPr/>
          <p:nvPr/>
        </p:nvSpPr>
        <p:spPr>
          <a:xfrm>
            <a:off x="8916674" y="3536090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08118DBB-1A8B-46A0-979D-81B29A37D443}"/>
              </a:ext>
            </a:extLst>
          </p:cNvPr>
          <p:cNvSpPr/>
          <p:nvPr/>
        </p:nvSpPr>
        <p:spPr>
          <a:xfrm>
            <a:off x="8916674" y="5076302"/>
            <a:ext cx="1517514" cy="1271081"/>
          </a:xfrm>
          <a:prstGeom prst="roundRect">
            <a:avLst/>
          </a:prstGeom>
          <a:solidFill>
            <a:srgbClr val="EEEEEE"/>
          </a:solidFill>
          <a:ln>
            <a:solidFill>
              <a:srgbClr val="2D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EE544A2-20F3-42FC-BFC9-7D1D56337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323" y="1052209"/>
            <a:ext cx="1397038" cy="125341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86944562-FEC4-481D-9855-79A33F7A6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8040" y="894141"/>
            <a:ext cx="1396862" cy="441475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27CAFDBF-934D-4EB9-BFE6-B35A4BDA3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759" y="556825"/>
            <a:ext cx="1068756" cy="1068756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BA111FA8-0633-4ABC-A616-9EF6A5B590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536" t="19415" r="12781" b="23821"/>
          <a:stretch/>
        </p:blipFill>
        <p:spPr>
          <a:xfrm>
            <a:off x="5730524" y="698684"/>
            <a:ext cx="1044202" cy="772950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1B41023C-C1C5-4AA0-A04A-27140D3D7D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1703" y="556825"/>
            <a:ext cx="1047120" cy="1024422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66B5471A-B5C7-4FE7-B75E-099CCBCCAF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446" t="20306" r="18905" b="18963"/>
          <a:stretch/>
        </p:blipFill>
        <p:spPr>
          <a:xfrm>
            <a:off x="9234609" y="648512"/>
            <a:ext cx="946826" cy="932736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7BEB2403-0B5C-4C27-ABE6-974AEB0A0E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9923" y="2103524"/>
            <a:ext cx="1055785" cy="1055785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370D8B5A-C624-4B60-9D52-17D8EC4CDA1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9215" t="18466" r="18686" b="18740"/>
          <a:stretch/>
        </p:blipFill>
        <p:spPr>
          <a:xfrm>
            <a:off x="3982256" y="2103524"/>
            <a:ext cx="1044103" cy="1055785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8C7794E8-B0E3-45BF-8A27-CC48CA90B9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3306" y="2107828"/>
            <a:ext cx="992221" cy="992221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2ACD9E5A-276B-48C2-9248-069100BCE64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6932" t="26966" r="26738" b="27944"/>
          <a:stretch/>
        </p:blipFill>
        <p:spPr>
          <a:xfrm>
            <a:off x="7393940" y="2103990"/>
            <a:ext cx="1094883" cy="1065584"/>
          </a:xfrm>
          <a:prstGeom prst="rect">
            <a:avLst/>
          </a:prstGeom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id="{6CB5F967-5BDB-4DEE-A9C5-EE6523EF2D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5014" y="2030425"/>
            <a:ext cx="1160834" cy="1160834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id="{AEBB9F6A-69CC-454C-BE09-611F8C1A818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43215" b="42317"/>
          <a:stretch/>
        </p:blipFill>
        <p:spPr>
          <a:xfrm>
            <a:off x="320698" y="2509626"/>
            <a:ext cx="1399162" cy="202432"/>
          </a:xfrm>
          <a:prstGeom prst="rect">
            <a:avLst/>
          </a:prstGeom>
        </p:spPr>
      </p:pic>
      <p:pic>
        <p:nvPicPr>
          <p:cNvPr id="75" name="Afbeelding 74">
            <a:extLst>
              <a:ext uri="{FF2B5EF4-FFF2-40B4-BE49-F238E27FC236}">
                <a16:creationId xmlns:a16="http://schemas.microsoft.com/office/drawing/2014/main" id="{D2A7B906-88B1-4D7E-A202-88D269C5D31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6241" t="26642" r="18700" b="27849"/>
          <a:stretch/>
        </p:blipFill>
        <p:spPr>
          <a:xfrm>
            <a:off x="10648196" y="2129238"/>
            <a:ext cx="1418451" cy="992221"/>
          </a:xfrm>
          <a:prstGeom prst="rect">
            <a:avLst/>
          </a:prstGeom>
        </p:spPr>
      </p:pic>
      <p:pic>
        <p:nvPicPr>
          <p:cNvPr id="77" name="Afbeelding 76">
            <a:extLst>
              <a:ext uri="{FF2B5EF4-FFF2-40B4-BE49-F238E27FC236}">
                <a16:creationId xmlns:a16="http://schemas.microsoft.com/office/drawing/2014/main" id="{40837196-0B8D-4062-BB39-9179275C380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1135" t="30010" r="9716" b="32577"/>
          <a:stretch/>
        </p:blipFill>
        <p:spPr>
          <a:xfrm>
            <a:off x="373943" y="3835048"/>
            <a:ext cx="1298402" cy="613736"/>
          </a:xfrm>
          <a:prstGeom prst="rect">
            <a:avLst/>
          </a:prstGeom>
        </p:spPr>
      </p:pic>
      <p:pic>
        <p:nvPicPr>
          <p:cNvPr id="79" name="Afbeelding 78">
            <a:extLst>
              <a:ext uri="{FF2B5EF4-FFF2-40B4-BE49-F238E27FC236}">
                <a16:creationId xmlns:a16="http://schemas.microsoft.com/office/drawing/2014/main" id="{D12BDAB4-5762-4EE4-B923-B88A8D34D97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9716" t="28953" r="7919" b="29078"/>
          <a:stretch/>
        </p:blipFill>
        <p:spPr>
          <a:xfrm>
            <a:off x="2120422" y="3749607"/>
            <a:ext cx="1272098" cy="648190"/>
          </a:xfrm>
          <a:prstGeom prst="rect">
            <a:avLst/>
          </a:prstGeom>
        </p:spPr>
      </p:pic>
      <p:pic>
        <p:nvPicPr>
          <p:cNvPr id="81" name="Afbeelding 80">
            <a:extLst>
              <a:ext uri="{FF2B5EF4-FFF2-40B4-BE49-F238E27FC236}">
                <a16:creationId xmlns:a16="http://schemas.microsoft.com/office/drawing/2014/main" id="{070DE5B4-46BA-4EA6-B2B6-0129C002B71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4349" t="25167" r="16852" b="31252"/>
          <a:stretch/>
        </p:blipFill>
        <p:spPr>
          <a:xfrm>
            <a:off x="3874220" y="3695015"/>
            <a:ext cx="1195619" cy="757374"/>
          </a:xfrm>
          <a:prstGeom prst="rect">
            <a:avLst/>
          </a:prstGeom>
        </p:spPr>
      </p:pic>
      <p:pic>
        <p:nvPicPr>
          <p:cNvPr id="83" name="Afbeelding 82">
            <a:extLst>
              <a:ext uri="{FF2B5EF4-FFF2-40B4-BE49-F238E27FC236}">
                <a16:creationId xmlns:a16="http://schemas.microsoft.com/office/drawing/2014/main" id="{8252FF27-67D0-4C44-A4CF-5982C23B590E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0473" t="35594" r="10190" b="35035"/>
          <a:stretch/>
        </p:blipFill>
        <p:spPr>
          <a:xfrm>
            <a:off x="5542680" y="3925323"/>
            <a:ext cx="1330663" cy="492614"/>
          </a:xfrm>
          <a:prstGeom prst="rect">
            <a:avLst/>
          </a:prstGeom>
        </p:spPr>
      </p:pic>
      <p:pic>
        <p:nvPicPr>
          <p:cNvPr id="85" name="Afbeelding 84">
            <a:extLst>
              <a:ext uri="{FF2B5EF4-FFF2-40B4-BE49-F238E27FC236}">
                <a16:creationId xmlns:a16="http://schemas.microsoft.com/office/drawing/2014/main" id="{4F60AE34-0913-4FFA-B82D-B48C0E69C13D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0094" t="38406" r="6691" b="37683"/>
          <a:stretch/>
        </p:blipFill>
        <p:spPr>
          <a:xfrm>
            <a:off x="7363492" y="3974388"/>
            <a:ext cx="1209819" cy="347633"/>
          </a:xfrm>
          <a:prstGeom prst="rect">
            <a:avLst/>
          </a:prstGeom>
        </p:spPr>
      </p:pic>
      <p:pic>
        <p:nvPicPr>
          <p:cNvPr id="87" name="Afbeelding 86">
            <a:extLst>
              <a:ext uri="{FF2B5EF4-FFF2-40B4-BE49-F238E27FC236}">
                <a16:creationId xmlns:a16="http://schemas.microsoft.com/office/drawing/2014/main" id="{825AC8B0-F8AE-4D95-B7E1-6B099395A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8960" t="11124" r="8109" b="18393"/>
          <a:stretch/>
        </p:blipFill>
        <p:spPr>
          <a:xfrm>
            <a:off x="9085094" y="3641581"/>
            <a:ext cx="1207312" cy="1026093"/>
          </a:xfrm>
          <a:prstGeom prst="rect">
            <a:avLst/>
          </a:prstGeom>
        </p:spPr>
      </p:pic>
      <p:pic>
        <p:nvPicPr>
          <p:cNvPr id="89" name="Afbeelding 88">
            <a:extLst>
              <a:ext uri="{FF2B5EF4-FFF2-40B4-BE49-F238E27FC236}">
                <a16:creationId xmlns:a16="http://schemas.microsoft.com/office/drawing/2014/main" id="{305DF406-86FB-41D4-A3B9-36188A711403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3404" t="40473" r="13878" b="40993"/>
          <a:stretch/>
        </p:blipFill>
        <p:spPr>
          <a:xfrm>
            <a:off x="295218" y="5529876"/>
            <a:ext cx="1450319" cy="369652"/>
          </a:xfrm>
          <a:prstGeom prst="rect">
            <a:avLst/>
          </a:prstGeom>
        </p:spPr>
      </p:pic>
      <p:pic>
        <p:nvPicPr>
          <p:cNvPr id="91" name="Afbeelding 90">
            <a:extLst>
              <a:ext uri="{FF2B5EF4-FFF2-40B4-BE49-F238E27FC236}">
                <a16:creationId xmlns:a16="http://schemas.microsoft.com/office/drawing/2014/main" id="{919076B3-2B49-4342-8588-F5B6EC1D4E5A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7826" t="38772" r="8676" b="40993"/>
          <a:stretch/>
        </p:blipFill>
        <p:spPr>
          <a:xfrm>
            <a:off x="10779819" y="3977798"/>
            <a:ext cx="1254267" cy="303951"/>
          </a:xfrm>
          <a:prstGeom prst="rect">
            <a:avLst/>
          </a:prstGeom>
        </p:spPr>
      </p:pic>
      <p:pic>
        <p:nvPicPr>
          <p:cNvPr id="93" name="Afbeelding 92">
            <a:extLst>
              <a:ext uri="{FF2B5EF4-FFF2-40B4-BE49-F238E27FC236}">
                <a16:creationId xmlns:a16="http://schemas.microsoft.com/office/drawing/2014/main" id="{B52CE64F-0CBC-4B6B-B3A5-F894E881184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55579" y="5222918"/>
            <a:ext cx="904474" cy="904474"/>
          </a:xfrm>
          <a:prstGeom prst="rect">
            <a:avLst/>
          </a:prstGeom>
        </p:spPr>
      </p:pic>
      <p:pic>
        <p:nvPicPr>
          <p:cNvPr id="95" name="Afbeelding 94">
            <a:extLst>
              <a:ext uri="{FF2B5EF4-FFF2-40B4-BE49-F238E27FC236}">
                <a16:creationId xmlns:a16="http://schemas.microsoft.com/office/drawing/2014/main" id="{D6AB423E-0969-44E7-BA4F-1877ECC30F4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14053" y="5147262"/>
            <a:ext cx="1055786" cy="1055786"/>
          </a:xfrm>
          <a:prstGeom prst="rect">
            <a:avLst/>
          </a:prstGeom>
        </p:spPr>
      </p:pic>
      <p:pic>
        <p:nvPicPr>
          <p:cNvPr id="97" name="Afbeelding 96">
            <a:extLst>
              <a:ext uri="{FF2B5EF4-FFF2-40B4-BE49-F238E27FC236}">
                <a16:creationId xmlns:a16="http://schemas.microsoft.com/office/drawing/2014/main" id="{200D3182-6E36-4C77-B64E-4BDC6A9ED04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60571" y="5118078"/>
            <a:ext cx="1132030" cy="1132030"/>
          </a:xfrm>
          <a:prstGeom prst="rect">
            <a:avLst/>
          </a:prstGeom>
        </p:spPr>
      </p:pic>
      <p:pic>
        <p:nvPicPr>
          <p:cNvPr id="99" name="Afbeelding 98">
            <a:extLst>
              <a:ext uri="{FF2B5EF4-FFF2-40B4-BE49-F238E27FC236}">
                <a16:creationId xmlns:a16="http://schemas.microsoft.com/office/drawing/2014/main" id="{07CEAAB3-6B08-4145-B798-EF4522315F7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467963" y="5137505"/>
            <a:ext cx="1001588" cy="1148674"/>
          </a:xfrm>
          <a:prstGeom prst="rect">
            <a:avLst/>
          </a:prstGeom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5DAC87DC-8561-4D61-9518-2BD7AA2D3E8F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5837" t="38405" r="7068" b="35739"/>
          <a:stretch/>
        </p:blipFill>
        <p:spPr>
          <a:xfrm>
            <a:off x="8985477" y="5529876"/>
            <a:ext cx="1225937" cy="3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1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32A65-D2D8-4C4A-878E-827EBF67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Examenleveranciers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1B7CD-1B24-4D1D-9309-D74B37B69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oudsher gericht op goede examinering</a:t>
            </a:r>
          </a:p>
          <a:p>
            <a:r>
              <a:rPr lang="nl-NL" dirty="0"/>
              <a:t>In samenwerking met onderwijs en bedrijfsleven</a:t>
            </a:r>
          </a:p>
          <a:p>
            <a:r>
              <a:rPr lang="nl-NL" dirty="0"/>
              <a:t>Ruimte voor diverse examenvormen en flexibiliteit</a:t>
            </a:r>
          </a:p>
          <a:p>
            <a:endParaRPr lang="nl-NL" dirty="0"/>
          </a:p>
          <a:p>
            <a:r>
              <a:rPr lang="nl-NL" dirty="0"/>
              <a:t>Digitalisering is vervolgstap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3710DD-9108-4C87-8EF1-1C408AA9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11" y="5840834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2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32A65-D2D8-4C4A-878E-827EBF67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Anders verantwoorden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1B7CD-1B24-4D1D-9309-D74B37B69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Lerend beoordelen</a:t>
            </a:r>
          </a:p>
          <a:p>
            <a:r>
              <a:rPr lang="nl-NL" dirty="0"/>
              <a:t>Diplomabesluit</a:t>
            </a:r>
          </a:p>
          <a:p>
            <a:r>
              <a:rPr lang="nl-NL" dirty="0"/>
              <a:t>Verzameling van bewijzen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3710DD-9108-4C87-8EF1-1C408AA9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11" y="5859495"/>
            <a:ext cx="381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3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10345-6884-44E2-813F-DBD7E694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2990"/>
            <a:ext cx="9905998" cy="1186458"/>
          </a:xfrm>
        </p:spPr>
        <p:txBody>
          <a:bodyPr/>
          <a:lstStyle/>
          <a:p>
            <a:r>
              <a:rPr lang="nl-NL" dirty="0"/>
              <a:t>Voordelen Digitaal examineren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071615-E32C-481C-B9AC-52BABAA39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21923"/>
            <a:ext cx="9905999" cy="4669278"/>
          </a:xfrm>
        </p:spPr>
        <p:txBody>
          <a:bodyPr numCol="1">
            <a:noAutofit/>
          </a:bodyPr>
          <a:lstStyle/>
          <a:p>
            <a:pPr lvl="1"/>
            <a:r>
              <a:rPr lang="nl-NL" dirty="0"/>
              <a:t>Nakijken theorie gebeurt in het systeem </a:t>
            </a:r>
          </a:p>
          <a:p>
            <a:pPr lvl="1"/>
            <a:r>
              <a:rPr lang="nl-NL" dirty="0"/>
              <a:t>Minder gevoelig voor menselijke fouten </a:t>
            </a:r>
          </a:p>
          <a:p>
            <a:pPr lvl="1"/>
            <a:r>
              <a:rPr lang="nl-NL" dirty="0"/>
              <a:t>Minder kans op fraude</a:t>
            </a:r>
          </a:p>
          <a:p>
            <a:pPr lvl="1"/>
            <a:r>
              <a:rPr lang="nl-NL" dirty="0"/>
              <a:t>Anoniem nakijken</a:t>
            </a:r>
          </a:p>
          <a:p>
            <a:pPr lvl="1"/>
            <a:r>
              <a:rPr lang="nl-NL" dirty="0"/>
              <a:t>Altijd leesbaar</a:t>
            </a:r>
          </a:p>
          <a:p>
            <a:pPr lvl="1"/>
            <a:r>
              <a:rPr lang="nl-NL" dirty="0"/>
              <a:t>Minder administratie</a:t>
            </a:r>
          </a:p>
          <a:p>
            <a:pPr lvl="1"/>
            <a:r>
              <a:rPr lang="nl-NL" dirty="0"/>
              <a:t>Transparant </a:t>
            </a:r>
          </a:p>
          <a:p>
            <a:pPr lvl="1"/>
            <a:r>
              <a:rPr lang="nl-NL" dirty="0"/>
              <a:t>Geen stapels papierwerk</a:t>
            </a:r>
          </a:p>
          <a:p>
            <a:pPr lvl="1"/>
            <a:r>
              <a:rPr lang="nl-NL" dirty="0"/>
              <a:t>Vriendelijk voor milieu</a:t>
            </a:r>
          </a:p>
          <a:p>
            <a:pPr lvl="1"/>
            <a:r>
              <a:rPr lang="nl-NL" dirty="0"/>
              <a:t>Resultatenanalyses leiden tot kwaliteitsverbetering van examens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BFD12E-D067-4533-83C0-D97E789B9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452" y="5763953"/>
            <a:ext cx="381033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47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mbo digitaal">
  <a:themeElements>
    <a:clrScheme name="MBO Digitaal">
      <a:dk1>
        <a:srgbClr val="000000"/>
      </a:dk1>
      <a:lt1>
        <a:srgbClr val="FFFFFF"/>
      </a:lt1>
      <a:dk2>
        <a:srgbClr val="6F4988"/>
      </a:dk2>
      <a:lt2>
        <a:srgbClr val="B69DCB"/>
      </a:lt2>
      <a:accent1>
        <a:srgbClr val="1A7399"/>
      </a:accent1>
      <a:accent2>
        <a:srgbClr val="53B6C7"/>
      </a:accent2>
      <a:accent3>
        <a:srgbClr val="FBBE38"/>
      </a:accent3>
      <a:accent4>
        <a:srgbClr val="FED078"/>
      </a:accent4>
      <a:accent5>
        <a:srgbClr val="F39537"/>
      </a:accent5>
      <a:accent6>
        <a:srgbClr val="F6B886"/>
      </a:accent6>
      <a:hlink>
        <a:srgbClr val="E83F2E"/>
      </a:hlink>
      <a:folHlink>
        <a:srgbClr val="EF8F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bo digitaal" id="{EC940501-D30A-48AE-BE88-8E61BC27E11F}" vid="{A4616C35-1446-4C70-8959-A572C26768A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20ffdb-7ece-4669-bec7-ec59480cb03f">
      <Terms xmlns="http://schemas.microsoft.com/office/infopath/2007/PartnerControls"/>
    </lcf76f155ced4ddcb4097134ff3c332f>
    <TaxCatchAll xmlns="b7a0fd84-831b-48ea-949c-26be0a8002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587B22F9F3BF4AA94D8EB3C57D962D" ma:contentTypeVersion="13" ma:contentTypeDescription="Een nieuw document maken." ma:contentTypeScope="" ma:versionID="f11dd4b195c1df3eced9a10c7897be48">
  <xsd:schema xmlns:xsd="http://www.w3.org/2001/XMLSchema" xmlns:xs="http://www.w3.org/2001/XMLSchema" xmlns:p="http://schemas.microsoft.com/office/2006/metadata/properties" xmlns:ns2="b7a0fd84-831b-48ea-949c-26be0a8002ae" xmlns:ns3="0d20ffdb-7ece-4669-bec7-ec59480cb03f" targetNamespace="http://schemas.microsoft.com/office/2006/metadata/properties" ma:root="true" ma:fieldsID="531e4112568e1879dae37241bd98b6c8" ns2:_="" ns3:_="">
    <xsd:import namespace="b7a0fd84-831b-48ea-949c-26be0a8002ae"/>
    <xsd:import namespace="0d20ffdb-7ece-4669-bec7-ec59480cb0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0fd84-831b-48ea-949c-26be0a8002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b949458-7e4a-4e79-8607-66a4d7e26def}" ma:internalName="TaxCatchAll" ma:showField="CatchAllData" ma:web="b7a0fd84-831b-48ea-949c-26be0a800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0ffdb-7ece-4669-bec7-ec59480cb0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9094ed71-ad37-40d4-b95a-d4271a6f83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D8C7F5-456F-437B-81D7-F1E49D7B1A0C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0c1d463-1ad0-49da-b0ec-bbdbf5223166"/>
    <ds:schemaRef ds:uri="http://purl.org/dc/terms/"/>
    <ds:schemaRef ds:uri="0d20ffdb-7ece-4669-bec7-ec59480cb03f"/>
    <ds:schemaRef ds:uri="b7a0fd84-831b-48ea-949c-26be0a8002ae"/>
  </ds:schemaRefs>
</ds:datastoreItem>
</file>

<file path=customXml/itemProps2.xml><?xml version="1.0" encoding="utf-8"?>
<ds:datastoreItem xmlns:ds="http://schemas.openxmlformats.org/officeDocument/2006/customXml" ds:itemID="{B5F39A68-40CB-4CC2-806C-9AB755752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a0fd84-831b-48ea-949c-26be0a8002ae"/>
    <ds:schemaRef ds:uri="0d20ffdb-7ece-4669-bec7-ec59480cb0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70147-3ECB-42E3-8EF9-2E8D64C0F5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747</Words>
  <Application>Microsoft Office PowerPoint</Application>
  <PresentationFormat>Breedbeeld</PresentationFormat>
  <Paragraphs>168</Paragraphs>
  <Slides>28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28</vt:i4>
      </vt:variant>
    </vt:vector>
  </HeadingPairs>
  <TitlesOfParts>
    <vt:vector size="40" baseType="lpstr">
      <vt:lpstr>General Sans Semibold</vt:lpstr>
      <vt:lpstr>Open Sans SemiBold</vt:lpstr>
      <vt:lpstr>Tw Cen MT</vt:lpstr>
      <vt:lpstr>Arial</vt:lpstr>
      <vt:lpstr>Cooper Black</vt:lpstr>
      <vt:lpstr>COOPER LIGHT BT</vt:lpstr>
      <vt:lpstr>Calibri</vt:lpstr>
      <vt:lpstr>General Sans</vt:lpstr>
      <vt:lpstr>Open Sans</vt:lpstr>
      <vt:lpstr>Office Theme</vt:lpstr>
      <vt:lpstr>Circuit</vt:lpstr>
      <vt:lpstr>mbo digitaal</vt:lpstr>
      <vt:lpstr>NED conferentie:  ‘Zichtbaar worden -  bewust worden’ </vt:lpstr>
      <vt:lpstr>PowerPoint-presentatie</vt:lpstr>
      <vt:lpstr>NED: tot nu toe</vt:lpstr>
      <vt:lpstr>Zichtbaar worden,  bewust worden</vt:lpstr>
      <vt:lpstr>Vereniging ExSamen</vt:lpstr>
      <vt:lpstr>PowerPoint-presentatie</vt:lpstr>
      <vt:lpstr>Examenleveranciers</vt:lpstr>
      <vt:lpstr>Anders verantwoorden</vt:lpstr>
      <vt:lpstr>Voordelen Digitaal examineren</vt:lpstr>
      <vt:lpstr>Digitaal Examineren</vt:lpstr>
      <vt:lpstr>NED</vt:lpstr>
      <vt:lpstr>Samenwerken</vt:lpstr>
      <vt:lpstr> BOP  </vt:lpstr>
      <vt:lpstr>PowerPoint-presentatie</vt:lpstr>
      <vt:lpstr>Netwerk examinering en digitalisering </vt:lpstr>
      <vt:lpstr>PowerPoint-presentatie</vt:lpstr>
      <vt:lpstr>PowerPoint-presentatie</vt:lpstr>
      <vt:lpstr>PowerPoint-presentatie</vt:lpstr>
      <vt:lpstr>PowerPoint-presentatie</vt:lpstr>
      <vt:lpstr>Vragen?</vt:lpstr>
      <vt:lpstr>PowerPoint-presentatie</vt:lpstr>
      <vt:lpstr>EN …. samenwerking in de ontwikkeling</vt:lpstr>
      <vt:lpstr>Stand van zaken NED – OKE  </vt:lpstr>
      <vt:lpstr>Jaarplan 2024 NED-OKE-Npuls</vt:lpstr>
      <vt:lpstr>Jaarplan 2024 NED-OKE-Npuls</vt:lpstr>
      <vt:lpstr>Waar NED info te vinden?</vt:lpstr>
      <vt:lpstr>Programma van vandaag?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Arends</dc:creator>
  <cp:lastModifiedBy>Swart, Hans</cp:lastModifiedBy>
  <cp:revision>45</cp:revision>
  <dcterms:created xsi:type="dcterms:W3CDTF">2022-12-14T10:42:02Z</dcterms:created>
  <dcterms:modified xsi:type="dcterms:W3CDTF">2023-11-28T22:29:58Z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0x0101008B587B22F9F3BF4AA94D8EB3C57D962D</vt:lpwstr>
  </property>
  <property fmtid="{D5CDD505-2E9C-101B-9397-08002B2CF9AE}" pid="3" name="MediaServiceImageTags">
    <vt:lpwstr/>
  </property>
</Properties>
</file>