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3"/>
  </p:notesMasterIdLst>
  <p:sldIdLst>
    <p:sldId id="256" r:id="rId5"/>
    <p:sldId id="258" r:id="rId6"/>
    <p:sldId id="290" r:id="rId7"/>
    <p:sldId id="292" r:id="rId8"/>
    <p:sldId id="293" r:id="rId9"/>
    <p:sldId id="295" r:id="rId10"/>
    <p:sldId id="296" r:id="rId11"/>
    <p:sldId id="29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jnsdorp, Mirjam" initials="BM" lastIdx="2" clrIdx="0">
    <p:extLst>
      <p:ext uri="{19B8F6BF-5375-455C-9EA6-DF929625EA0E}">
        <p15:presenceInfo xmlns:p15="http://schemas.microsoft.com/office/powerpoint/2012/main" userId="S::m.bijnsdorp@horizoncollege.nl::1dae8568-23be-43b3-b1fd-dc087f0169b8" providerId="AD"/>
      </p:ext>
    </p:extLst>
  </p:cmAuthor>
  <p:cmAuthor id="2" name="Wolters - Kraakman, Susan" initials="WKS" lastIdx="2" clrIdx="1">
    <p:extLst>
      <p:ext uri="{19B8F6BF-5375-455C-9EA6-DF929625EA0E}">
        <p15:presenceInfo xmlns:p15="http://schemas.microsoft.com/office/powerpoint/2012/main" userId="S::s.wolters-kraakman@horizoncollege.nl::61b57273-8835-46c4-a925-d736cb0da4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1C334-3797-4237-9C28-9BEBA38BC714}" v="3" dt="2021-06-22T06:01:11.7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blauw - Oudejans, Clara" userId="3385ef1b-737c-41ef-bda6-759aa57e27fb" providerId="ADAL" clId="{6471C334-3797-4237-9C28-9BEBA38BC714}"/>
    <pc:docChg chg="undo custSel delSld modSld">
      <pc:chgData name="Verblauw - Oudejans, Clara" userId="3385ef1b-737c-41ef-bda6-759aa57e27fb" providerId="ADAL" clId="{6471C334-3797-4237-9C28-9BEBA38BC714}" dt="2021-06-22T07:02:57.308" v="539" actId="20577"/>
      <pc:docMkLst>
        <pc:docMk/>
      </pc:docMkLst>
      <pc:sldChg chg="modSp mod">
        <pc:chgData name="Verblauw - Oudejans, Clara" userId="3385ef1b-737c-41ef-bda6-759aa57e27fb" providerId="ADAL" clId="{6471C334-3797-4237-9C28-9BEBA38BC714}" dt="2021-06-22T06:05:42.424" v="441" actId="20577"/>
        <pc:sldMkLst>
          <pc:docMk/>
          <pc:sldMk cId="1368742793" sldId="258"/>
        </pc:sldMkLst>
        <pc:spChg chg="mod">
          <ac:chgData name="Verblauw - Oudejans, Clara" userId="3385ef1b-737c-41ef-bda6-759aa57e27fb" providerId="ADAL" clId="{6471C334-3797-4237-9C28-9BEBA38BC714}" dt="2021-06-22T06:05:42.424" v="441" actId="20577"/>
          <ac:spMkLst>
            <pc:docMk/>
            <pc:sldMk cId="1368742793" sldId="258"/>
            <ac:spMk id="11" creationId="{D4475DE0-0EAD-4798-9C97-9C5AD534E602}"/>
          </ac:spMkLst>
        </pc:spChg>
      </pc:sldChg>
      <pc:sldChg chg="del">
        <pc:chgData name="Verblauw - Oudejans, Clara" userId="3385ef1b-737c-41ef-bda6-759aa57e27fb" providerId="ADAL" clId="{6471C334-3797-4237-9C28-9BEBA38BC714}" dt="2021-06-22T06:02:14.935" v="231" actId="2696"/>
        <pc:sldMkLst>
          <pc:docMk/>
          <pc:sldMk cId="521378424" sldId="269"/>
        </pc:sldMkLst>
      </pc:sldChg>
      <pc:sldChg chg="del">
        <pc:chgData name="Verblauw - Oudejans, Clara" userId="3385ef1b-737c-41ef-bda6-759aa57e27fb" providerId="ADAL" clId="{6471C334-3797-4237-9C28-9BEBA38BC714}" dt="2021-06-22T05:53:43.648" v="0" actId="2696"/>
        <pc:sldMkLst>
          <pc:docMk/>
          <pc:sldMk cId="3452993205" sldId="289"/>
        </pc:sldMkLst>
      </pc:sldChg>
      <pc:sldChg chg="modSp mod">
        <pc:chgData name="Verblauw - Oudejans, Clara" userId="3385ef1b-737c-41ef-bda6-759aa57e27fb" providerId="ADAL" clId="{6471C334-3797-4237-9C28-9BEBA38BC714}" dt="2021-06-22T06:06:22.891" v="447" actId="120"/>
        <pc:sldMkLst>
          <pc:docMk/>
          <pc:sldMk cId="4234627912" sldId="290"/>
        </pc:sldMkLst>
        <pc:spChg chg="mod">
          <ac:chgData name="Verblauw - Oudejans, Clara" userId="3385ef1b-737c-41ef-bda6-759aa57e27fb" providerId="ADAL" clId="{6471C334-3797-4237-9C28-9BEBA38BC714}" dt="2021-06-22T06:06:22.891" v="447" actId="120"/>
          <ac:spMkLst>
            <pc:docMk/>
            <pc:sldMk cId="4234627912" sldId="290"/>
            <ac:spMk id="9" creationId="{76747AC0-C887-4617-8392-15C2802018A9}"/>
          </ac:spMkLst>
        </pc:spChg>
      </pc:sldChg>
      <pc:sldChg chg="del">
        <pc:chgData name="Verblauw - Oudejans, Clara" userId="3385ef1b-737c-41ef-bda6-759aa57e27fb" providerId="ADAL" clId="{6471C334-3797-4237-9C28-9BEBA38BC714}" dt="2021-06-22T05:53:50.783" v="1" actId="2696"/>
        <pc:sldMkLst>
          <pc:docMk/>
          <pc:sldMk cId="3480993152" sldId="291"/>
        </pc:sldMkLst>
      </pc:sldChg>
      <pc:sldChg chg="addSp modSp mod">
        <pc:chgData name="Verblauw - Oudejans, Clara" userId="3385ef1b-737c-41ef-bda6-759aa57e27fb" providerId="ADAL" clId="{6471C334-3797-4237-9C28-9BEBA38BC714}" dt="2021-06-22T06:07:06.889" v="464" actId="20577"/>
        <pc:sldMkLst>
          <pc:docMk/>
          <pc:sldMk cId="800202335" sldId="292"/>
        </pc:sldMkLst>
        <pc:spChg chg="mod">
          <ac:chgData name="Verblauw - Oudejans, Clara" userId="3385ef1b-737c-41ef-bda6-759aa57e27fb" providerId="ADAL" clId="{6471C334-3797-4237-9C28-9BEBA38BC714}" dt="2021-06-22T05:54:38.526" v="66" actId="114"/>
          <ac:spMkLst>
            <pc:docMk/>
            <pc:sldMk cId="800202335" sldId="292"/>
            <ac:spMk id="10" creationId="{C8F1C67B-6859-426F-805F-0C80713306C9}"/>
          </ac:spMkLst>
        </pc:spChg>
        <pc:spChg chg="mod">
          <ac:chgData name="Verblauw - Oudejans, Clara" userId="3385ef1b-737c-41ef-bda6-759aa57e27fb" providerId="ADAL" clId="{6471C334-3797-4237-9C28-9BEBA38BC714}" dt="2021-06-22T06:07:06.889" v="464" actId="20577"/>
          <ac:spMkLst>
            <pc:docMk/>
            <pc:sldMk cId="800202335" sldId="292"/>
            <ac:spMk id="11" creationId="{D4475DE0-0EAD-4798-9C97-9C5AD534E602}"/>
          </ac:spMkLst>
        </pc:spChg>
        <pc:picChg chg="add mod">
          <ac:chgData name="Verblauw - Oudejans, Clara" userId="3385ef1b-737c-41ef-bda6-759aa57e27fb" providerId="ADAL" clId="{6471C334-3797-4237-9C28-9BEBA38BC714}" dt="2021-06-22T05:55:43.018" v="74" actId="1076"/>
          <ac:picMkLst>
            <pc:docMk/>
            <pc:sldMk cId="800202335" sldId="292"/>
            <ac:picMk id="3" creationId="{3472114A-824F-47E3-9E0F-5406722EA672}"/>
          </ac:picMkLst>
        </pc:picChg>
      </pc:sldChg>
      <pc:sldChg chg="modSp mod">
        <pc:chgData name="Verblauw - Oudejans, Clara" userId="3385ef1b-737c-41ef-bda6-759aa57e27fb" providerId="ADAL" clId="{6471C334-3797-4237-9C28-9BEBA38BC714}" dt="2021-06-22T07:02:57.308" v="539" actId="20577"/>
        <pc:sldMkLst>
          <pc:docMk/>
          <pc:sldMk cId="1686232074" sldId="293"/>
        </pc:sldMkLst>
        <pc:spChg chg="mod">
          <ac:chgData name="Verblauw - Oudejans, Clara" userId="3385ef1b-737c-41ef-bda6-759aa57e27fb" providerId="ADAL" clId="{6471C334-3797-4237-9C28-9BEBA38BC714}" dt="2021-06-22T06:08:13.519" v="466" actId="114"/>
          <ac:spMkLst>
            <pc:docMk/>
            <pc:sldMk cId="1686232074" sldId="293"/>
            <ac:spMk id="10" creationId="{C8F1C67B-6859-426F-805F-0C80713306C9}"/>
          </ac:spMkLst>
        </pc:spChg>
        <pc:spChg chg="mod">
          <ac:chgData name="Verblauw - Oudejans, Clara" userId="3385ef1b-737c-41ef-bda6-759aa57e27fb" providerId="ADAL" clId="{6471C334-3797-4237-9C28-9BEBA38BC714}" dt="2021-06-22T07:02:57.308" v="539" actId="20577"/>
          <ac:spMkLst>
            <pc:docMk/>
            <pc:sldMk cId="1686232074" sldId="293"/>
            <ac:spMk id="11" creationId="{D4475DE0-0EAD-4798-9C97-9C5AD534E602}"/>
          </ac:spMkLst>
        </pc:spChg>
      </pc:sldChg>
      <pc:sldChg chg="addSp delSp modSp del mod">
        <pc:chgData name="Verblauw - Oudejans, Clara" userId="3385ef1b-737c-41ef-bda6-759aa57e27fb" providerId="ADAL" clId="{6471C334-3797-4237-9C28-9BEBA38BC714}" dt="2021-06-22T06:02:03.953" v="230" actId="2696"/>
        <pc:sldMkLst>
          <pc:docMk/>
          <pc:sldMk cId="3419235735" sldId="294"/>
        </pc:sldMkLst>
        <pc:spChg chg="mod">
          <ac:chgData name="Verblauw - Oudejans, Clara" userId="3385ef1b-737c-41ef-bda6-759aa57e27fb" providerId="ADAL" clId="{6471C334-3797-4237-9C28-9BEBA38BC714}" dt="2021-06-22T05:59:38.073" v="185" actId="20577"/>
          <ac:spMkLst>
            <pc:docMk/>
            <pc:sldMk cId="3419235735" sldId="294"/>
            <ac:spMk id="8" creationId="{F91528B4-047F-4600-B613-F9D430720E34}"/>
          </ac:spMkLst>
        </pc:spChg>
        <pc:spChg chg="del mod">
          <ac:chgData name="Verblauw - Oudejans, Clara" userId="3385ef1b-737c-41ef-bda6-759aa57e27fb" providerId="ADAL" clId="{6471C334-3797-4237-9C28-9BEBA38BC714}" dt="2021-06-22T06:00:40.280" v="194"/>
          <ac:spMkLst>
            <pc:docMk/>
            <pc:sldMk cId="3419235735" sldId="294"/>
            <ac:spMk id="9" creationId="{76747AC0-C887-4617-8392-15C2802018A9}"/>
          </ac:spMkLst>
        </pc:spChg>
        <pc:picChg chg="add mod">
          <ac:chgData name="Verblauw - Oudejans, Clara" userId="3385ef1b-737c-41ef-bda6-759aa57e27fb" providerId="ADAL" clId="{6471C334-3797-4237-9C28-9BEBA38BC714}" dt="2021-06-22T06:00:08.210" v="188" actId="1076"/>
          <ac:picMkLst>
            <pc:docMk/>
            <pc:sldMk cId="3419235735" sldId="294"/>
            <ac:picMk id="2" creationId="{5F5454A1-2179-4977-AF4E-AF865AC788DF}"/>
          </ac:picMkLst>
        </pc:picChg>
        <pc:picChg chg="mod">
          <ac:chgData name="Verblauw - Oudejans, Clara" userId="3385ef1b-737c-41ef-bda6-759aa57e27fb" providerId="ADAL" clId="{6471C334-3797-4237-9C28-9BEBA38BC714}" dt="2021-06-22T06:00:37.171" v="192" actId="1076"/>
          <ac:picMkLst>
            <pc:docMk/>
            <pc:sldMk cId="3419235735" sldId="294"/>
            <ac:picMk id="5" creationId="{1AA5B7E1-11ED-2248-B2ED-9E4704DEB868}"/>
          </ac:picMkLst>
        </pc:picChg>
      </pc:sldChg>
      <pc:sldChg chg="addSp delSp modSp mod">
        <pc:chgData name="Verblauw - Oudejans, Clara" userId="3385ef1b-737c-41ef-bda6-759aa57e27fb" providerId="ADAL" clId="{6471C334-3797-4237-9C28-9BEBA38BC714}" dt="2021-06-22T06:08:43.458" v="481" actId="20577"/>
        <pc:sldMkLst>
          <pc:docMk/>
          <pc:sldMk cId="3887754578" sldId="295"/>
        </pc:sldMkLst>
        <pc:spChg chg="add del mod">
          <ac:chgData name="Verblauw - Oudejans, Clara" userId="3385ef1b-737c-41ef-bda6-759aa57e27fb" providerId="ADAL" clId="{6471C334-3797-4237-9C28-9BEBA38BC714}" dt="2021-06-22T05:58:11.652" v="151" actId="20577"/>
          <ac:spMkLst>
            <pc:docMk/>
            <pc:sldMk cId="3887754578" sldId="295"/>
            <ac:spMk id="8" creationId="{F91528B4-047F-4600-B613-F9D430720E34}"/>
          </ac:spMkLst>
        </pc:spChg>
        <pc:spChg chg="mod">
          <ac:chgData name="Verblauw - Oudejans, Clara" userId="3385ef1b-737c-41ef-bda6-759aa57e27fb" providerId="ADAL" clId="{6471C334-3797-4237-9C28-9BEBA38BC714}" dt="2021-06-22T06:08:43.458" v="481" actId="20577"/>
          <ac:spMkLst>
            <pc:docMk/>
            <pc:sldMk cId="3887754578" sldId="295"/>
            <ac:spMk id="9" creationId="{76747AC0-C887-4617-8392-15C2802018A9}"/>
          </ac:spMkLst>
        </pc:spChg>
        <pc:picChg chg="mod">
          <ac:chgData name="Verblauw - Oudejans, Clara" userId="3385ef1b-737c-41ef-bda6-759aa57e27fb" providerId="ADAL" clId="{6471C334-3797-4237-9C28-9BEBA38BC714}" dt="2021-06-22T06:05:05.135" v="437" actId="14100"/>
          <ac:picMkLst>
            <pc:docMk/>
            <pc:sldMk cId="3887754578" sldId="295"/>
            <ac:picMk id="5" creationId="{1AA5B7E1-11ED-2248-B2ED-9E4704DEB868}"/>
          </ac:picMkLst>
        </pc:picChg>
      </pc:sldChg>
      <pc:sldChg chg="addSp delSp modSp mod">
        <pc:chgData name="Verblauw - Oudejans, Clara" userId="3385ef1b-737c-41ef-bda6-759aa57e27fb" providerId="ADAL" clId="{6471C334-3797-4237-9C28-9BEBA38BC714}" dt="2021-06-22T06:01:34.990" v="229" actId="20577"/>
        <pc:sldMkLst>
          <pc:docMk/>
          <pc:sldMk cId="3069761909" sldId="296"/>
        </pc:sldMkLst>
        <pc:spChg chg="add del mod">
          <ac:chgData name="Verblauw - Oudejans, Clara" userId="3385ef1b-737c-41ef-bda6-759aa57e27fb" providerId="ADAL" clId="{6471C334-3797-4237-9C28-9BEBA38BC714}" dt="2021-06-22T06:01:34.990" v="229" actId="20577"/>
          <ac:spMkLst>
            <pc:docMk/>
            <pc:sldMk cId="3069761909" sldId="296"/>
            <ac:spMk id="6" creationId="{1D09F41C-93F5-5A43-93D9-EBCB51E92663}"/>
          </ac:spMkLst>
        </pc:spChg>
        <pc:spChg chg="add del mod">
          <ac:chgData name="Verblauw - Oudejans, Clara" userId="3385ef1b-737c-41ef-bda6-759aa57e27fb" providerId="ADAL" clId="{6471C334-3797-4237-9C28-9BEBA38BC714}" dt="2021-06-22T06:01:19.018" v="201" actId="47"/>
          <ac:spMkLst>
            <pc:docMk/>
            <pc:sldMk cId="3069761909" sldId="296"/>
            <ac:spMk id="9" creationId="{AD007172-BAFE-4702-B543-C670F0D216F1}"/>
          </ac:spMkLst>
        </pc:spChg>
        <pc:picChg chg="add">
          <ac:chgData name="Verblauw - Oudejans, Clara" userId="3385ef1b-737c-41ef-bda6-759aa57e27fb" providerId="ADAL" clId="{6471C334-3797-4237-9C28-9BEBA38BC714}" dt="2021-06-22T06:01:11.761" v="197"/>
          <ac:picMkLst>
            <pc:docMk/>
            <pc:sldMk cId="3069761909" sldId="296"/>
            <ac:picMk id="2" creationId="{161971B4-E7FC-49F1-B81A-C33FEC2250B7}"/>
          </ac:picMkLst>
        </pc:picChg>
      </pc:sldChg>
      <pc:sldChg chg="del">
        <pc:chgData name="Verblauw - Oudejans, Clara" userId="3385ef1b-737c-41ef-bda6-759aa57e27fb" providerId="ADAL" clId="{6471C334-3797-4237-9C28-9BEBA38BC714}" dt="2021-06-22T06:00:49.836" v="195" actId="2696"/>
        <pc:sldMkLst>
          <pc:docMk/>
          <pc:sldMk cId="3875195920" sldId="298"/>
        </pc:sldMkLst>
      </pc:sldChg>
      <pc:sldChg chg="modSp mod">
        <pc:chgData name="Verblauw - Oudejans, Clara" userId="3385ef1b-737c-41ef-bda6-759aa57e27fb" providerId="ADAL" clId="{6471C334-3797-4237-9C28-9BEBA38BC714}" dt="2021-06-22T06:09:40.545" v="505" actId="20577"/>
        <pc:sldMkLst>
          <pc:docMk/>
          <pc:sldMk cId="272349484" sldId="299"/>
        </pc:sldMkLst>
        <pc:spChg chg="mod">
          <ac:chgData name="Verblauw - Oudejans, Clara" userId="3385ef1b-737c-41ef-bda6-759aa57e27fb" providerId="ADAL" clId="{6471C334-3797-4237-9C28-9BEBA38BC714}" dt="2021-06-22T06:02:34.119" v="263" actId="20577"/>
          <ac:spMkLst>
            <pc:docMk/>
            <pc:sldMk cId="272349484" sldId="299"/>
            <ac:spMk id="6" creationId="{1D09F41C-93F5-5A43-93D9-EBCB51E92663}"/>
          </ac:spMkLst>
        </pc:spChg>
        <pc:spChg chg="mod">
          <ac:chgData name="Verblauw - Oudejans, Clara" userId="3385ef1b-737c-41ef-bda6-759aa57e27fb" providerId="ADAL" clId="{6471C334-3797-4237-9C28-9BEBA38BC714}" dt="2021-06-22T06:09:40.545" v="505" actId="20577"/>
          <ac:spMkLst>
            <pc:docMk/>
            <pc:sldMk cId="272349484" sldId="299"/>
            <ac:spMk id="9" creationId="{AD007172-BAFE-4702-B543-C670F0D216F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2EEDC-DA6F-4906-802D-02651F245C32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B71C8-B322-4C4D-A18E-299860D435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966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B71C8-B322-4C4D-A18E-299860D435B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251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B71C8-B322-4C4D-A18E-299860D435B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2150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B71C8-B322-4C4D-A18E-299860D435BF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132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B71C8-B322-4C4D-A18E-299860D435B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6478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3B71C8-B322-4C4D-A18E-299860D435B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630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0180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886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2654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905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665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34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9755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900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6628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54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908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8890-14C3-A544-B04B-A542A1525633}" type="datetimeFigureOut">
              <a:rPr lang="nl-NL" smtClean="0"/>
              <a:t>22-6-2021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FC5AC-1A25-304B-99BD-8C188D7E944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04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D09F41C-93F5-5A43-93D9-EBCB51E92663}"/>
              </a:ext>
            </a:extLst>
          </p:cNvPr>
          <p:cNvSpPr txBox="1"/>
          <p:nvPr/>
        </p:nvSpPr>
        <p:spPr>
          <a:xfrm>
            <a:off x="394448" y="1201270"/>
            <a:ext cx="6490446" cy="49042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54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Met data jullie succes verbeteren!</a:t>
            </a:r>
            <a:br>
              <a:rPr lang="nl-NL" sz="54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br>
              <a:rPr lang="nl-NL" sz="5400" b="1" dirty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</a:br>
            <a:endParaRPr lang="nl-NL" sz="5400" b="1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D302CE22-D909-A64D-9626-C4FFB593DDEF}"/>
              </a:ext>
            </a:extLst>
          </p:cNvPr>
          <p:cNvSpPr txBox="1"/>
          <p:nvPr/>
        </p:nvSpPr>
        <p:spPr>
          <a:xfrm>
            <a:off x="475129" y="4195743"/>
            <a:ext cx="6409765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 data jullie succes verbeteren!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 juni 2021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Clara Verblauw</a:t>
            </a:r>
            <a:br>
              <a:rPr lang="nl-N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12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11A382F-8D23-47F9-9D9E-C3BADD1EC773}"/>
              </a:ext>
            </a:extLst>
          </p:cNvPr>
          <p:cNvSpPr txBox="1"/>
          <p:nvPr/>
        </p:nvSpPr>
        <p:spPr>
          <a:xfrm>
            <a:off x="4114800" y="265829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8F1C67B-6859-426F-805F-0C80713306C9}"/>
              </a:ext>
            </a:extLst>
          </p:cNvPr>
          <p:cNvSpPr txBox="1"/>
          <p:nvPr/>
        </p:nvSpPr>
        <p:spPr>
          <a:xfrm>
            <a:off x="1326777" y="1262478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Deze presentatie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475DE0-0EAD-4798-9C97-9C5AD534E602}"/>
              </a:ext>
            </a:extLst>
          </p:cNvPr>
          <p:cNvSpPr txBox="1"/>
          <p:nvPr/>
        </p:nvSpPr>
        <p:spPr>
          <a:xfrm>
            <a:off x="1326777" y="2288465"/>
            <a:ext cx="6409765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Aanleiding 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Doel van deze presentatie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Data: wat en hoe?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Volgende stap</a:t>
            </a:r>
          </a:p>
          <a:p>
            <a:pPr marL="457200" indent="-4572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Vragen en contactinformatie</a:t>
            </a:r>
          </a:p>
        </p:txBody>
      </p:sp>
    </p:spTree>
    <p:extLst>
      <p:ext uri="{BB962C8B-B14F-4D97-AF65-F5344CB8AC3E}">
        <p14:creationId xmlns:p14="http://schemas.microsoft.com/office/powerpoint/2010/main" val="1368742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0030120" cy="752259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91528B4-047F-4600-B613-F9D430720E34}"/>
              </a:ext>
            </a:extLst>
          </p:cNvPr>
          <p:cNvSpPr txBox="1"/>
          <p:nvPr/>
        </p:nvSpPr>
        <p:spPr>
          <a:xfrm>
            <a:off x="424903" y="1600681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1. Aanleiding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6747AC0-C887-4617-8392-15C2802018A9}"/>
              </a:ext>
            </a:extLst>
          </p:cNvPr>
          <p:cNvSpPr txBox="1"/>
          <p:nvPr/>
        </p:nvSpPr>
        <p:spPr>
          <a:xfrm>
            <a:off x="424903" y="2626668"/>
            <a:ext cx="6409765" cy="218521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Beperkt beeld op basis van reden uitval/voortijdig school verlaten in het studentensysteem/ wat wij ‘denken’ dat de reden is  dat moet toch beter kunnen?! </a:t>
            </a:r>
          </a:p>
          <a:p>
            <a:endParaRPr lang="nl-NL" sz="2000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62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81280"/>
            <a:ext cx="9144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11A382F-8D23-47F9-9D9E-C3BADD1EC773}"/>
              </a:ext>
            </a:extLst>
          </p:cNvPr>
          <p:cNvSpPr txBox="1"/>
          <p:nvPr/>
        </p:nvSpPr>
        <p:spPr>
          <a:xfrm>
            <a:off x="4114800" y="265829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8F1C67B-6859-426F-805F-0C80713306C9}"/>
              </a:ext>
            </a:extLst>
          </p:cNvPr>
          <p:cNvSpPr txBox="1"/>
          <p:nvPr/>
        </p:nvSpPr>
        <p:spPr>
          <a:xfrm>
            <a:off x="1407458" y="1370521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2. Doel van deze presentatie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475DE0-0EAD-4798-9C97-9C5AD534E602}"/>
              </a:ext>
            </a:extLst>
          </p:cNvPr>
          <p:cNvSpPr txBox="1"/>
          <p:nvPr/>
        </p:nvSpPr>
        <p:spPr>
          <a:xfrm>
            <a:off x="1326777" y="2288465"/>
            <a:ext cx="6409765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nl-NL" sz="2000" dirty="0">
              <a:sym typeface="Symbol" panose="05050102010706020507" pitchFamily="18" charset="2"/>
            </a:endParaRPr>
          </a:p>
          <a:p>
            <a:pPr algn="ctr"/>
            <a:r>
              <a:rPr lang="nl-NL" sz="2000" dirty="0">
                <a:sym typeface="Symbol" panose="05050102010706020507" pitchFamily="18" charset="2"/>
              </a:rPr>
              <a:t>Toelichten hoe het Horizon College data gebruikt om jullie succes te helpen verbeteren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3472114A-824F-47E3-9E0F-5406722EA6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287" y="3847506"/>
            <a:ext cx="3962743" cy="1737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20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81280"/>
            <a:ext cx="9144000" cy="6858000"/>
          </a:xfrm>
          <a:prstGeom prst="rect">
            <a:avLst/>
          </a:prstGeom>
        </p:spPr>
      </p:pic>
      <p:sp>
        <p:nvSpPr>
          <p:cNvPr id="2" name="Tekstvak 1">
            <a:extLst>
              <a:ext uri="{FF2B5EF4-FFF2-40B4-BE49-F238E27FC236}">
                <a16:creationId xmlns:a16="http://schemas.microsoft.com/office/drawing/2014/main" id="{B11A382F-8D23-47F9-9D9E-C3BADD1EC773}"/>
              </a:ext>
            </a:extLst>
          </p:cNvPr>
          <p:cNvSpPr txBox="1"/>
          <p:nvPr/>
        </p:nvSpPr>
        <p:spPr>
          <a:xfrm>
            <a:off x="4114800" y="2658291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nl-NL"/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C8F1C67B-6859-426F-805F-0C80713306C9}"/>
              </a:ext>
            </a:extLst>
          </p:cNvPr>
          <p:cNvSpPr txBox="1"/>
          <p:nvPr/>
        </p:nvSpPr>
        <p:spPr>
          <a:xfrm>
            <a:off x="1326777" y="1262478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3. Data: hoe en wat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D4475DE0-0EAD-4798-9C97-9C5AD534E602}"/>
              </a:ext>
            </a:extLst>
          </p:cNvPr>
          <p:cNvSpPr txBox="1"/>
          <p:nvPr/>
        </p:nvSpPr>
        <p:spPr>
          <a:xfrm>
            <a:off x="1164921" y="2288465"/>
            <a:ext cx="6839211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Student enquête corona door </a:t>
            </a:r>
            <a:r>
              <a:rPr lang="nl-NL" sz="2000" b="0" i="0" dirty="0" err="1">
                <a:effectLst/>
                <a:latin typeface="Segoe UI" panose="020B0502040204020203" pitchFamily="34" charset="0"/>
              </a:rPr>
              <a:t>transparency</a:t>
            </a:r>
            <a:r>
              <a:rPr lang="nl-NL" sz="2000" b="0" i="0">
                <a:effectLst/>
                <a:latin typeface="Segoe UI" panose="020B0502040204020203" pitchFamily="34" charset="0"/>
              </a:rPr>
              <a:t> Lab</a:t>
            </a:r>
            <a:r>
              <a:rPr lang="nl-NL" sz="2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(1300 respons)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Leading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lacking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indicatoren op basis van SIS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Zoeken naar overeenkomsten=63 studenten= 51 niet anoniem</a:t>
            </a:r>
          </a:p>
          <a:p>
            <a:pPr marL="342900" indent="-342900">
              <a:buFont typeface="+mj-lt"/>
              <a:buAutoNum type="arabicPeriod"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Schoolloopbaan blijven volgen (1 uitvaller)</a:t>
            </a:r>
          </a:p>
        </p:txBody>
      </p:sp>
    </p:spTree>
    <p:extLst>
      <p:ext uri="{BB962C8B-B14F-4D97-AF65-F5344CB8AC3E}">
        <p14:creationId xmlns:p14="http://schemas.microsoft.com/office/powerpoint/2010/main" val="1686232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0030120" cy="752259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F91528B4-047F-4600-B613-F9D430720E34}"/>
              </a:ext>
            </a:extLst>
          </p:cNvPr>
          <p:cNvSpPr txBox="1"/>
          <p:nvPr/>
        </p:nvSpPr>
        <p:spPr>
          <a:xfrm>
            <a:off x="424903" y="1600681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4. Vervolg stap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76747AC0-C887-4617-8392-15C2802018A9}"/>
              </a:ext>
            </a:extLst>
          </p:cNvPr>
          <p:cNvSpPr txBox="1"/>
          <p:nvPr/>
        </p:nvSpPr>
        <p:spPr>
          <a:xfrm>
            <a:off x="424903" y="2626668"/>
            <a:ext cx="6409765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Blijven volgen van deze 51 studenten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Medewerkers van het Horizon College (docenten, mentoren, management) helpen deze data te gebruiken (</a:t>
            </a:r>
            <a:r>
              <a:rPr lang="nl-NL" sz="2000" dirty="0" err="1"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door filmpje);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Herhaalde metingen doen om te kijken of er sprake is van een causaal verband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Signalen uit de data opvolgen!–&gt; gericht in gesprek gaan</a:t>
            </a:r>
          </a:p>
        </p:txBody>
      </p:sp>
    </p:spTree>
    <p:extLst>
      <p:ext uri="{BB962C8B-B14F-4D97-AF65-F5344CB8AC3E}">
        <p14:creationId xmlns:p14="http://schemas.microsoft.com/office/powerpoint/2010/main" val="3887754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D09F41C-93F5-5A43-93D9-EBCB51E92663}"/>
              </a:ext>
            </a:extLst>
          </p:cNvPr>
          <p:cNvSpPr txBox="1"/>
          <p:nvPr/>
        </p:nvSpPr>
        <p:spPr>
          <a:xfrm>
            <a:off x="1326777" y="1262478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5. Vragen?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D007172-BAFE-4702-B543-C670F0D216F1}"/>
              </a:ext>
            </a:extLst>
          </p:cNvPr>
          <p:cNvSpPr txBox="1"/>
          <p:nvPr/>
        </p:nvSpPr>
        <p:spPr>
          <a:xfrm>
            <a:off x="1367117" y="2180422"/>
            <a:ext cx="6409765" cy="41601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61971B4-E7FC-49F1-B81A-C33FEC2250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6852" y="2200549"/>
            <a:ext cx="5450296" cy="24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6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1AA5B7E1-11ED-2248-B2ED-9E4704DEB8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1D09F41C-93F5-5A43-93D9-EBCB51E92663}"/>
              </a:ext>
            </a:extLst>
          </p:cNvPr>
          <p:cNvSpPr txBox="1"/>
          <p:nvPr/>
        </p:nvSpPr>
        <p:spPr>
          <a:xfrm>
            <a:off x="1326777" y="1262478"/>
            <a:ext cx="6490446" cy="917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7620"/>
              </a:lnSpc>
            </a:pPr>
            <a:r>
              <a:rPr lang="nl-NL" sz="2800" b="1" dirty="0">
                <a:latin typeface="Arial Black" panose="020B0604020202020204" pitchFamily="34" charset="0"/>
                <a:cs typeface="Arial Black" panose="020B0604020202020204" pitchFamily="34" charset="0"/>
              </a:rPr>
              <a:t>Contact informatie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AD007172-BAFE-4702-B543-C670F0D216F1}"/>
              </a:ext>
            </a:extLst>
          </p:cNvPr>
          <p:cNvSpPr txBox="1"/>
          <p:nvPr/>
        </p:nvSpPr>
        <p:spPr>
          <a:xfrm>
            <a:off x="1407458" y="2366853"/>
            <a:ext cx="6409765" cy="3370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Clara Verblauw</a:t>
            </a:r>
          </a:p>
          <a:p>
            <a:r>
              <a:rPr lang="nl-NL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c.g.w.verblauw-oudejans@horizoncollege.nl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NL" sz="1800" dirty="0">
              <a:latin typeface="Verdan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Kruseman</a:t>
            </a:r>
            <a:r>
              <a:rPr lang="nl-NL" sz="1600" kern="0" dirty="0">
                <a:latin typeface="Arial" panose="020B0604020202020204" pitchFamily="34" charset="0"/>
                <a:cs typeface="Arial" panose="020B0604020202020204" pitchFamily="34" charset="0"/>
              </a:rPr>
              <a:t> van </a:t>
            </a:r>
            <a:r>
              <a:rPr lang="nl-NL" sz="1600" kern="0" dirty="0" err="1">
                <a:latin typeface="Arial" panose="020B0604020202020204" pitchFamily="34" charset="0"/>
                <a:cs typeface="Arial" panose="020B0604020202020204" pitchFamily="34" charset="0"/>
              </a:rPr>
              <a:t>Eltenweg</a:t>
            </a:r>
            <a:r>
              <a:rPr lang="nl-NL" sz="1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nl-NL" sz="1600" kern="0" dirty="0">
                <a:latin typeface="Arial" panose="020B0604020202020204" pitchFamily="34" charset="0"/>
                <a:cs typeface="Arial" panose="020B0604020202020204" pitchFamily="34" charset="0"/>
              </a:rPr>
              <a:t>1817 BC Alkmaar</a:t>
            </a:r>
          </a:p>
          <a:p>
            <a:r>
              <a:rPr lang="nl-NL" sz="1600" kern="0" dirty="0">
                <a:latin typeface="Arial" panose="020B0604020202020204" pitchFamily="34" charset="0"/>
                <a:cs typeface="Arial" panose="020B0604020202020204" pitchFamily="34" charset="0"/>
              </a:rPr>
              <a:t>Postbus 30, 1800 AA, Alkmaar</a:t>
            </a:r>
          </a:p>
          <a:p>
            <a:r>
              <a:rPr lang="nl-NL" sz="1600" kern="0">
                <a:latin typeface="Arial" panose="020B0604020202020204" pitchFamily="34" charset="0"/>
                <a:cs typeface="Arial" panose="020B0604020202020204" pitchFamily="34" charset="0"/>
              </a:rPr>
              <a:t>T 06-20034318</a:t>
            </a:r>
            <a:endParaRPr lang="nl-NL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sz="16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600" kern="0" dirty="0">
                <a:latin typeface="Arial" panose="020B0604020202020204" pitchFamily="34" charset="0"/>
                <a:cs typeface="Arial" panose="020B0604020202020204" pitchFamily="34" charset="0"/>
              </a:rPr>
              <a:t>W www.horizoncollege.nl</a:t>
            </a:r>
          </a:p>
          <a:p>
            <a:pPr>
              <a:lnSpc>
                <a:spcPct val="150000"/>
              </a:lnSpc>
            </a:pP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nl-N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94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8DCE96554DCB46AAE34417F762C369" ma:contentTypeVersion="10" ma:contentTypeDescription="Create a new document." ma:contentTypeScope="" ma:versionID="8703ada7c5b47da4a0b8794b6ef58452">
  <xsd:schema xmlns:xsd="http://www.w3.org/2001/XMLSchema" xmlns:xs="http://www.w3.org/2001/XMLSchema" xmlns:p="http://schemas.microsoft.com/office/2006/metadata/properties" xmlns:ns2="ecf70f65-e853-4e87-bba7-0fe1760ce5f6" xmlns:ns3="1d5d7670-5426-49e0-99a8-0542fb3e53c2" targetNamespace="http://schemas.microsoft.com/office/2006/metadata/properties" ma:root="true" ma:fieldsID="7728e6a276c963455a0656ce7a4ecede" ns2:_="" ns3:_="">
    <xsd:import namespace="ecf70f65-e853-4e87-bba7-0fe1760ce5f6"/>
    <xsd:import namespace="1d5d7670-5426-49e0-99a8-0542fb3e53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f70f65-e853-4e87-bba7-0fe1760ce5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5d7670-5426-49e0-99a8-0542fb3e53c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DA40AE-9257-4409-B985-D955E514E02A}"/>
</file>

<file path=customXml/itemProps2.xml><?xml version="1.0" encoding="utf-8"?>
<ds:datastoreItem xmlns:ds="http://schemas.openxmlformats.org/officeDocument/2006/customXml" ds:itemID="{81BCB107-B3EF-49B1-AE60-177ACF695469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60a52fa9-2c32-4ad8-9a59-d006e9d6e012"/>
    <ds:schemaRef ds:uri="bb213d7f-9064-43c7-97d2-9034dcf8e876"/>
  </ds:schemaRefs>
</ds:datastoreItem>
</file>

<file path=customXml/itemProps3.xml><?xml version="1.0" encoding="utf-8"?>
<ds:datastoreItem xmlns:ds="http://schemas.openxmlformats.org/officeDocument/2006/customXml" ds:itemID="{3B477DEB-1699-4E56-B361-147876DC44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192</TotalTime>
  <Words>234</Words>
  <Application>Microsoft Office PowerPoint</Application>
  <PresentationFormat>Diavoorstelling (4:3)</PresentationFormat>
  <Paragraphs>50</Paragraphs>
  <Slides>8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Segoe UI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Jasper van der Loos</dc:creator>
  <cp:lastModifiedBy>Verblauw - Oudejans, Clara</cp:lastModifiedBy>
  <cp:revision>7</cp:revision>
  <dcterms:created xsi:type="dcterms:W3CDTF">2020-10-29T09:33:48Z</dcterms:created>
  <dcterms:modified xsi:type="dcterms:W3CDTF">2021-06-22T07:03:01Z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0x0101006D8DCE96554DCB46AAE34417F762C369</vt:lpwstr>
  </property>
</Properties>
</file>