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50.xml" ContentType="application/vnd.openxmlformats-officedocument.presentationml.slide+xml"/>
  <Override PartName="/ppt/slides/slide60.xml" ContentType="application/vnd.openxmlformats-officedocument.presentationml.slide+xml"/>
  <Override PartName="/ppt/slides/slide70.xml" ContentType="application/vnd.openxmlformats-officedocument.presentationml.slide+xml"/>
  <Override PartName="/ppt/slides/slide80.xml" ContentType="application/vnd.openxmlformats-officedocument.presentationml.slide+xml"/>
  <Override PartName="/ppt/slideLayouts/slideLayout130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20.xml" ContentType="application/vnd.openxmlformats-officedocument.theme+xml"/>
  <Override PartName="/ppt/slideLayouts/slideLayout12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1" r:id="rId3"/>
    <p:sldId id="256" r:id="rId4"/>
    <p:sldId id="260" r:id="rId5"/>
    <p:sldId id="261" r:id="rId6"/>
    <p:sldId id="262" r:id="rId7"/>
    <p:sldId id="266" r:id="rId8"/>
    <p:sldId id="264" r:id="rId9"/>
    <p:sldId id="265" r:id="rId10"/>
    <p:sldId id="292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DA834E-D7A5-453E-962A-6E3FF0CC9A66}" v="308" dt="2019-12-15T11:12:36.0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DA70-C731-4C70-880D-CCD4705E623C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938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4DA70-C731-4C70-880D-CCD4705E623C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938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67345-2558-425A-8533-9BFDBCE1500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2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67345-2558-425A-8533-9BFDBCE15005}" type="datetime1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8EE3D-8CD1-4C3F-BD1C-C98C9596463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2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15.12.2019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18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18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3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icrosoft_PowerPoin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slide" Target="slide80.xml"/><Relationship Id="rId3" Type="http://schemas.openxmlformats.org/officeDocument/2006/relationships/image" Target="../media/image8.png"/><Relationship Id="rId7" Type="http://schemas.openxmlformats.org/officeDocument/2006/relationships/slide" Target="slide60.xml"/><Relationship Id="rId12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00.png"/><Relationship Id="rId5" Type="http://schemas.openxmlformats.org/officeDocument/2006/relationships/image" Target="../media/image80.png"/><Relationship Id="rId10" Type="http://schemas.openxmlformats.org/officeDocument/2006/relationships/slide" Target="slide70.xml"/><Relationship Id="rId4" Type="http://schemas.openxmlformats.org/officeDocument/2006/relationships/slide" Target="slide50.xml"/><Relationship Id="rId9" Type="http://schemas.openxmlformats.org/officeDocument/2006/relationships/image" Target="../media/image10.png"/><Relationship Id="rId1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hank-you-letters-220427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3999" y="4550230"/>
            <a:ext cx="10909073" cy="957902"/>
          </a:xfrm>
        </p:spPr>
        <p:txBody>
          <a:bodyPr>
            <a:normAutofit/>
          </a:bodyPr>
          <a:lstStyle/>
          <a:p>
            <a:r>
              <a:rPr lang="nl-NL" sz="6000">
                <a:cs typeface="Calibri"/>
              </a:rPr>
              <a:t>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3999" y="5782457"/>
            <a:ext cx="10925101" cy="46053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</a:rPr>
              <a:t>13 december 2019</a:t>
            </a:r>
          </a:p>
        </p:txBody>
      </p:sp>
      <p:pic>
        <p:nvPicPr>
          <p:cNvPr id="7" name="!!powerpoint" descr="Afbeelding met tekening, klok&#10;&#10;Beschrijving is gegenereerd met zeer hoge betrouwbaarheid">
            <a:extLst>
              <a:ext uri="{FF2B5EF4-FFF2-40B4-BE49-F238E27FC236}">
                <a16:creationId xmlns:a16="http://schemas.microsoft.com/office/drawing/2014/main" id="{1D7C6F4A-BF73-4AB9-970B-DD9175A01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5458" y="901003"/>
            <a:ext cx="3312784" cy="308088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A8A11A-E0A0-4672-A17E-32CC5B422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90558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4B3D83-9FE6-4B23-A478-9E8F74637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874" y="1994909"/>
            <a:ext cx="3312785" cy="89307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2D7FC5-B427-4FF7-8FC7-9DA3C276D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87975" y="1298448"/>
            <a:ext cx="0" cy="228600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5" descr="Afbeelding met zitten, computer, laptop, tafel&#10;&#10;Beschrijving is gegenereerd met zeer hoge betrouwbaarheid">
            <a:extLst>
              <a:ext uri="{FF2B5EF4-FFF2-40B4-BE49-F238E27FC236}">
                <a16:creationId xmlns:a16="http://schemas.microsoft.com/office/drawing/2014/main" id="{CFEFCC24-F92F-4EBF-8C14-E5180764A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289" y="1571842"/>
            <a:ext cx="3312784" cy="1739211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54E7044-8DD4-49B8-8DC6-D4701BB08456}"/>
              </a:ext>
            </a:extLst>
          </p:cNvPr>
          <p:cNvSpPr txBox="1"/>
          <p:nvPr/>
        </p:nvSpPr>
        <p:spPr>
          <a:xfrm>
            <a:off x="4724400" y="4705350"/>
            <a:ext cx="2743200" cy="317500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039E16A-E32A-49CF-BA8D-287013E06065}"/>
              </a:ext>
            </a:extLst>
          </p:cNvPr>
          <p:cNvSpPr txBox="1"/>
          <p:nvPr/>
        </p:nvSpPr>
        <p:spPr>
          <a:xfrm>
            <a:off x="324464" y="4542503"/>
            <a:ext cx="788483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 </a:t>
            </a:r>
            <a:endParaRPr kumimoji="0" lang="nl-NL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15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5858" y="5110423"/>
            <a:ext cx="10906061" cy="671540"/>
          </a:xfrm>
          <a:noFill/>
        </p:spPr>
        <p:txBody>
          <a:bodyPr anchor="ctr">
            <a:normAutofit/>
          </a:bodyPr>
          <a:lstStyle/>
          <a:p>
            <a:r>
              <a:rPr lang="de-DE" sz="2800" dirty="0" err="1">
                <a:latin typeface="Abadi" panose="020B0604020104020204" pitchFamily="34" charset="0"/>
              </a:rPr>
              <a:t>Mijn</a:t>
            </a:r>
            <a:r>
              <a:rPr lang="de-DE" sz="2800" dirty="0">
                <a:latin typeface="Abadi" panose="020B0604020104020204" pitchFamily="34" charset="0"/>
              </a:rPr>
              <a:t> </a:t>
            </a:r>
            <a:r>
              <a:rPr lang="de-DE" sz="2800" dirty="0" err="1">
                <a:latin typeface="Abadi" panose="020B0604020104020204" pitchFamily="34" charset="0"/>
              </a:rPr>
              <a:t>presentatie</a:t>
            </a:r>
            <a:r>
              <a:rPr lang="de-DE" sz="2800" dirty="0">
                <a:latin typeface="Abadi" panose="020B0604020104020204" pitchFamily="34" charset="0"/>
              </a:rPr>
              <a:t> </a:t>
            </a:r>
            <a:r>
              <a:rPr lang="de-DE" sz="2800" dirty="0" err="1">
                <a:latin typeface="Abadi" panose="020B0604020104020204" pitchFamily="34" charset="0"/>
              </a:rPr>
              <a:t>zal</a:t>
            </a:r>
            <a:r>
              <a:rPr lang="de-DE" sz="2800" dirty="0">
                <a:latin typeface="Abadi" panose="020B0604020104020204" pitchFamily="34" charset="0"/>
              </a:rPr>
              <a:t> 1 en/</a:t>
            </a:r>
            <a:r>
              <a:rPr lang="de-DE" sz="2800" dirty="0" err="1">
                <a:latin typeface="Abadi" panose="020B0604020104020204" pitchFamily="34" charset="0"/>
              </a:rPr>
              <a:t>of</a:t>
            </a:r>
            <a:r>
              <a:rPr lang="de-DE" sz="2800" dirty="0">
                <a:latin typeface="Abadi" panose="020B0604020104020204" pitchFamily="34" charset="0"/>
              </a:rPr>
              <a:t> 2 </a:t>
            </a:r>
            <a:r>
              <a:rPr lang="de-DE" sz="2800" dirty="0" err="1">
                <a:latin typeface="Abadi" panose="020B0604020104020204" pitchFamily="34" charset="0"/>
              </a:rPr>
              <a:t>april</a:t>
            </a:r>
            <a:r>
              <a:rPr lang="de-DE" sz="2800" dirty="0">
                <a:latin typeface="Abadi" panose="020B0604020104020204" pitchFamily="34" charset="0"/>
              </a:rPr>
              <a:t>  </a:t>
            </a:r>
            <a:r>
              <a:rPr lang="de-DE" sz="2800" dirty="0" err="1">
                <a:latin typeface="Abadi" panose="020B0604020104020204" pitchFamily="34" charset="0"/>
              </a:rPr>
              <a:t>ook</a:t>
            </a:r>
            <a:r>
              <a:rPr lang="de-DE" sz="2800" dirty="0">
                <a:latin typeface="Abadi" panose="020B0604020104020204" pitchFamily="34" charset="0"/>
              </a:rPr>
              <a:t> </a:t>
            </a:r>
            <a:r>
              <a:rPr lang="de-DE" sz="2800" dirty="0" err="1">
                <a:latin typeface="Abadi" panose="020B0604020104020204" pitchFamily="34" charset="0"/>
              </a:rPr>
              <a:t>te</a:t>
            </a:r>
            <a:r>
              <a:rPr lang="de-DE" sz="2800" dirty="0">
                <a:latin typeface="Abadi" panose="020B0604020104020204" pitchFamily="34" charset="0"/>
              </a:rPr>
              <a:t> </a:t>
            </a:r>
            <a:r>
              <a:rPr lang="de-DE" sz="2800" dirty="0" err="1">
                <a:latin typeface="Abadi" panose="020B0604020104020204" pitchFamily="34" charset="0"/>
              </a:rPr>
              <a:t>zien</a:t>
            </a:r>
            <a:r>
              <a:rPr lang="de-DE" sz="2800" dirty="0">
                <a:latin typeface="Abadi" panose="020B0604020104020204" pitchFamily="34" charset="0"/>
              </a:rPr>
              <a:t> </a:t>
            </a:r>
            <a:r>
              <a:rPr lang="de-DE" sz="2800" dirty="0" err="1">
                <a:latin typeface="Abadi" panose="020B0604020104020204" pitchFamily="34" charset="0"/>
              </a:rPr>
              <a:t>zijn</a:t>
            </a:r>
            <a:r>
              <a:rPr lang="de-DE" sz="2800" dirty="0">
                <a:latin typeface="Abadi" panose="020B0604020104020204" pitchFamily="34" charset="0"/>
              </a:rPr>
              <a:t> in Emmen.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45858" y="5855843"/>
            <a:ext cx="10906061" cy="458470"/>
          </a:xfrm>
          <a:noFill/>
        </p:spPr>
        <p:txBody>
          <a:bodyPr>
            <a:normAutofit/>
          </a:bodyPr>
          <a:lstStyle/>
          <a:p>
            <a:r>
              <a:rPr lang="de-DE" dirty="0"/>
              <a:t>Na die </a:t>
            </a:r>
            <a:r>
              <a:rPr lang="de-DE" dirty="0" err="1"/>
              <a:t>tijd</a:t>
            </a:r>
            <a:r>
              <a:rPr lang="de-DE" dirty="0"/>
              <a:t> </a:t>
            </a:r>
            <a:r>
              <a:rPr lang="de-DE" dirty="0" err="1"/>
              <a:t>zal</a:t>
            </a:r>
            <a:r>
              <a:rPr lang="de-DE" dirty="0"/>
              <a:t> </a:t>
            </a:r>
            <a:r>
              <a:rPr lang="de-DE" dirty="0" err="1"/>
              <a:t>ik</a:t>
            </a:r>
            <a:r>
              <a:rPr lang="de-DE" dirty="0"/>
              <a:t> </a:t>
            </a:r>
            <a:r>
              <a:rPr lang="de-DE" dirty="0" err="1"/>
              <a:t>deze</a:t>
            </a:r>
            <a:r>
              <a:rPr lang="de-DE" dirty="0"/>
              <a:t> </a:t>
            </a:r>
            <a:r>
              <a:rPr lang="de-DE" dirty="0" err="1"/>
              <a:t>presentatie</a:t>
            </a:r>
            <a:r>
              <a:rPr lang="de-DE" dirty="0"/>
              <a:t> </a:t>
            </a:r>
            <a:r>
              <a:rPr lang="de-DE" dirty="0" err="1"/>
              <a:t>delen</a:t>
            </a:r>
            <a:r>
              <a:rPr lang="de-DE" dirty="0"/>
              <a:t> . Hier </a:t>
            </a:r>
            <a:r>
              <a:rPr lang="de-DE" dirty="0" err="1"/>
              <a:t>alvast</a:t>
            </a:r>
            <a:r>
              <a:rPr lang="de-DE" dirty="0"/>
              <a:t> </a:t>
            </a:r>
            <a:r>
              <a:rPr lang="de-DE" dirty="0" err="1"/>
              <a:t>een</a:t>
            </a:r>
            <a:r>
              <a:rPr lang="de-DE" dirty="0"/>
              <a:t> </a:t>
            </a:r>
            <a:r>
              <a:rPr lang="de-DE" dirty="0" err="1"/>
              <a:t>voorproefje</a:t>
            </a:r>
            <a:r>
              <a:rPr lang="de-DE" dirty="0"/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861CF14-1435-4F70-A313-CE4CB7614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357"/>
          <a:stretch/>
        </p:blipFill>
        <p:spPr>
          <a:xfrm>
            <a:off x="2170029" y="804672"/>
            <a:ext cx="7851943" cy="35546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088EF2F-95CB-4233-88CF-C79BD405F8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" b="62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owerPoint Next Level">
            <a:hlinkClick r:id="" action="ppaction://media"/>
            <a:extLst>
              <a:ext uri="{FF2B5EF4-FFF2-40B4-BE49-F238E27FC236}">
                <a16:creationId xmlns:a16="http://schemas.microsoft.com/office/drawing/2014/main" id="{A6C0240B-B064-44A5-B4FB-74AE5A125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1137" y="2428874"/>
            <a:ext cx="4546601" cy="255746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E5F29F9-EACA-46E8-92EE-B188633E65B9}"/>
              </a:ext>
            </a:extLst>
          </p:cNvPr>
          <p:cNvSpPr txBox="1"/>
          <p:nvPr/>
        </p:nvSpPr>
        <p:spPr>
          <a:xfrm>
            <a:off x="614363" y="5286375"/>
            <a:ext cx="11272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F0502020204030204"/>
                <a:ea typeface="+mn-ea"/>
                <a:cs typeface="+mn-cs"/>
              </a:rPr>
              <a:t>PROMO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" name="PowerPoint Next Level">
            <a:hlinkClick r:id="" action="ppaction://media"/>
            <a:extLst>
              <a:ext uri="{FF2B5EF4-FFF2-40B4-BE49-F238E27FC236}">
                <a16:creationId xmlns:a16="http://schemas.microsoft.com/office/drawing/2014/main" id="{714A4D2B-D6C1-4E0F-82B1-D0635C831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1137" y="2428875"/>
            <a:ext cx="4546599" cy="255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elektronica, tafel&#10;&#10;Automatisch gegenereerde beschrijving">
            <a:extLst>
              <a:ext uri="{FF2B5EF4-FFF2-40B4-BE49-F238E27FC236}">
                <a16:creationId xmlns:a16="http://schemas.microsoft.com/office/drawing/2014/main" id="{D391C084-9CAB-49E0-9D78-BCE456249D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 b="4368"/>
          <a:stretch/>
        </p:blipFill>
        <p:spPr>
          <a:xfrm>
            <a:off x="-204769" y="-57592"/>
            <a:ext cx="12396769" cy="69731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378A6A59-41DE-4244-A051-EC70029C3170}"/>
              </a:ext>
            </a:extLst>
          </p:cNvPr>
          <p:cNvSpPr/>
          <p:nvPr/>
        </p:nvSpPr>
        <p:spPr>
          <a:xfrm>
            <a:off x="0" y="2880619"/>
            <a:ext cx="3471864" cy="3271836"/>
          </a:xfrm>
          <a:custGeom>
            <a:avLst/>
            <a:gdLst>
              <a:gd name="connsiteX0" fmla="*/ 1472168 w 3143806"/>
              <a:gd name="connsiteY0" fmla="*/ 85808 h 2829008"/>
              <a:gd name="connsiteX1" fmla="*/ 1472168 w 3143806"/>
              <a:gd name="connsiteY1" fmla="*/ 85808 h 2829008"/>
              <a:gd name="connsiteX2" fmla="*/ 1600756 w 3143806"/>
              <a:gd name="connsiteY2" fmla="*/ 114383 h 2829008"/>
              <a:gd name="connsiteX3" fmla="*/ 1657906 w 3143806"/>
              <a:gd name="connsiteY3" fmla="*/ 157245 h 2829008"/>
              <a:gd name="connsiteX4" fmla="*/ 1800781 w 3143806"/>
              <a:gd name="connsiteY4" fmla="*/ 242970 h 2829008"/>
              <a:gd name="connsiteX5" fmla="*/ 1843643 w 3143806"/>
              <a:gd name="connsiteY5" fmla="*/ 271545 h 2829008"/>
              <a:gd name="connsiteX6" fmla="*/ 1900793 w 3143806"/>
              <a:gd name="connsiteY6" fmla="*/ 285833 h 2829008"/>
              <a:gd name="connsiteX7" fmla="*/ 1972231 w 3143806"/>
              <a:gd name="connsiteY7" fmla="*/ 328695 h 2829008"/>
              <a:gd name="connsiteX8" fmla="*/ 2029381 w 3143806"/>
              <a:gd name="connsiteY8" fmla="*/ 342983 h 2829008"/>
              <a:gd name="connsiteX9" fmla="*/ 2172256 w 3143806"/>
              <a:gd name="connsiteY9" fmla="*/ 385845 h 2829008"/>
              <a:gd name="connsiteX10" fmla="*/ 2215118 w 3143806"/>
              <a:gd name="connsiteY10" fmla="*/ 428708 h 2829008"/>
              <a:gd name="connsiteX11" fmla="*/ 2300843 w 3143806"/>
              <a:gd name="connsiteY11" fmla="*/ 457283 h 2829008"/>
              <a:gd name="connsiteX12" fmla="*/ 2343706 w 3143806"/>
              <a:gd name="connsiteY12" fmla="*/ 500145 h 2829008"/>
              <a:gd name="connsiteX13" fmla="*/ 2472293 w 3143806"/>
              <a:gd name="connsiteY13" fmla="*/ 571583 h 2829008"/>
              <a:gd name="connsiteX14" fmla="*/ 2586593 w 3143806"/>
              <a:gd name="connsiteY14" fmla="*/ 643020 h 2829008"/>
              <a:gd name="connsiteX15" fmla="*/ 2715181 w 3143806"/>
              <a:gd name="connsiteY15" fmla="*/ 728745 h 2829008"/>
              <a:gd name="connsiteX16" fmla="*/ 2758043 w 3143806"/>
              <a:gd name="connsiteY16" fmla="*/ 743033 h 2829008"/>
              <a:gd name="connsiteX17" fmla="*/ 2829481 w 3143806"/>
              <a:gd name="connsiteY17" fmla="*/ 785895 h 2829008"/>
              <a:gd name="connsiteX18" fmla="*/ 2872343 w 3143806"/>
              <a:gd name="connsiteY18" fmla="*/ 814470 h 2829008"/>
              <a:gd name="connsiteX19" fmla="*/ 2958068 w 3143806"/>
              <a:gd name="connsiteY19" fmla="*/ 843045 h 2829008"/>
              <a:gd name="connsiteX20" fmla="*/ 3043793 w 3143806"/>
              <a:gd name="connsiteY20" fmla="*/ 814470 h 2829008"/>
              <a:gd name="connsiteX21" fmla="*/ 3143806 w 3143806"/>
              <a:gd name="connsiteY21" fmla="*/ 785895 h 2829008"/>
              <a:gd name="connsiteX22" fmla="*/ 3129518 w 3143806"/>
              <a:gd name="connsiteY22" fmla="*/ 800183 h 2829008"/>
              <a:gd name="connsiteX23" fmla="*/ 3086656 w 3143806"/>
              <a:gd name="connsiteY23" fmla="*/ 885908 h 2829008"/>
              <a:gd name="connsiteX24" fmla="*/ 2986643 w 3143806"/>
              <a:gd name="connsiteY24" fmla="*/ 1028783 h 2829008"/>
              <a:gd name="connsiteX25" fmla="*/ 2958068 w 3143806"/>
              <a:gd name="connsiteY25" fmla="*/ 1071645 h 2829008"/>
              <a:gd name="connsiteX26" fmla="*/ 2915206 w 3143806"/>
              <a:gd name="connsiteY26" fmla="*/ 1157370 h 2829008"/>
              <a:gd name="connsiteX27" fmla="*/ 2900918 w 3143806"/>
              <a:gd name="connsiteY27" fmla="*/ 1200233 h 2829008"/>
              <a:gd name="connsiteX28" fmla="*/ 2858056 w 3143806"/>
              <a:gd name="connsiteY28" fmla="*/ 1243095 h 2829008"/>
              <a:gd name="connsiteX29" fmla="*/ 2800906 w 3143806"/>
              <a:gd name="connsiteY29" fmla="*/ 1328820 h 2829008"/>
              <a:gd name="connsiteX30" fmla="*/ 2786618 w 3143806"/>
              <a:gd name="connsiteY30" fmla="*/ 1371683 h 2829008"/>
              <a:gd name="connsiteX31" fmla="*/ 2743756 w 3143806"/>
              <a:gd name="connsiteY31" fmla="*/ 1400258 h 2829008"/>
              <a:gd name="connsiteX32" fmla="*/ 2729468 w 3143806"/>
              <a:gd name="connsiteY32" fmla="*/ 1471695 h 2829008"/>
              <a:gd name="connsiteX33" fmla="*/ 2629456 w 3143806"/>
              <a:gd name="connsiteY33" fmla="*/ 1600283 h 2829008"/>
              <a:gd name="connsiteX34" fmla="*/ 2572306 w 3143806"/>
              <a:gd name="connsiteY34" fmla="*/ 1686008 h 2829008"/>
              <a:gd name="connsiteX35" fmla="*/ 2558018 w 3143806"/>
              <a:gd name="connsiteY35" fmla="*/ 1728870 h 2829008"/>
              <a:gd name="connsiteX36" fmla="*/ 2515156 w 3143806"/>
              <a:gd name="connsiteY36" fmla="*/ 1757445 h 2829008"/>
              <a:gd name="connsiteX37" fmla="*/ 2486581 w 3143806"/>
              <a:gd name="connsiteY37" fmla="*/ 1800308 h 2829008"/>
              <a:gd name="connsiteX38" fmla="*/ 2472293 w 3143806"/>
              <a:gd name="connsiteY38" fmla="*/ 1843170 h 2829008"/>
              <a:gd name="connsiteX39" fmla="*/ 2429431 w 3143806"/>
              <a:gd name="connsiteY39" fmla="*/ 1886033 h 2829008"/>
              <a:gd name="connsiteX40" fmla="*/ 2400856 w 3143806"/>
              <a:gd name="connsiteY40" fmla="*/ 1928895 h 2829008"/>
              <a:gd name="connsiteX41" fmla="*/ 2315131 w 3143806"/>
              <a:gd name="connsiteY41" fmla="*/ 2014620 h 2829008"/>
              <a:gd name="connsiteX42" fmla="*/ 2272268 w 3143806"/>
              <a:gd name="connsiteY42" fmla="*/ 2100345 h 2829008"/>
              <a:gd name="connsiteX43" fmla="*/ 2229406 w 3143806"/>
              <a:gd name="connsiteY43" fmla="*/ 2143208 h 2829008"/>
              <a:gd name="connsiteX44" fmla="*/ 2200831 w 3143806"/>
              <a:gd name="connsiteY44" fmla="*/ 2186070 h 2829008"/>
              <a:gd name="connsiteX45" fmla="*/ 2115106 w 3143806"/>
              <a:gd name="connsiteY45" fmla="*/ 2271795 h 2829008"/>
              <a:gd name="connsiteX46" fmla="*/ 2043668 w 3143806"/>
              <a:gd name="connsiteY46" fmla="*/ 2371808 h 2829008"/>
              <a:gd name="connsiteX47" fmla="*/ 2015093 w 3143806"/>
              <a:gd name="connsiteY47" fmla="*/ 2414670 h 2829008"/>
              <a:gd name="connsiteX48" fmla="*/ 1943656 w 3143806"/>
              <a:gd name="connsiteY48" fmla="*/ 2500395 h 2829008"/>
              <a:gd name="connsiteX49" fmla="*/ 1915081 w 3143806"/>
              <a:gd name="connsiteY49" fmla="*/ 2586120 h 2829008"/>
              <a:gd name="connsiteX50" fmla="*/ 1886506 w 3143806"/>
              <a:gd name="connsiteY50" fmla="*/ 2686133 h 2829008"/>
              <a:gd name="connsiteX51" fmla="*/ 1857931 w 3143806"/>
              <a:gd name="connsiteY51" fmla="*/ 2829008 h 2829008"/>
              <a:gd name="connsiteX52" fmla="*/ 1772206 w 3143806"/>
              <a:gd name="connsiteY52" fmla="*/ 2800433 h 2829008"/>
              <a:gd name="connsiteX53" fmla="*/ 1743631 w 3143806"/>
              <a:gd name="connsiteY53" fmla="*/ 2757570 h 2829008"/>
              <a:gd name="connsiteX54" fmla="*/ 1600756 w 3143806"/>
              <a:gd name="connsiteY54" fmla="*/ 2671845 h 2829008"/>
              <a:gd name="connsiteX55" fmla="*/ 1557893 w 3143806"/>
              <a:gd name="connsiteY55" fmla="*/ 2657558 h 2829008"/>
              <a:gd name="connsiteX56" fmla="*/ 1472168 w 3143806"/>
              <a:gd name="connsiteY56" fmla="*/ 2600408 h 2829008"/>
              <a:gd name="connsiteX57" fmla="*/ 1372156 w 3143806"/>
              <a:gd name="connsiteY57" fmla="*/ 2571833 h 2829008"/>
              <a:gd name="connsiteX58" fmla="*/ 1300718 w 3143806"/>
              <a:gd name="connsiteY58" fmla="*/ 2543258 h 2829008"/>
              <a:gd name="connsiteX59" fmla="*/ 1257856 w 3143806"/>
              <a:gd name="connsiteY59" fmla="*/ 2514683 h 2829008"/>
              <a:gd name="connsiteX60" fmla="*/ 1086406 w 3143806"/>
              <a:gd name="connsiteY60" fmla="*/ 2471820 h 2829008"/>
              <a:gd name="connsiteX61" fmla="*/ 1014968 w 3143806"/>
              <a:gd name="connsiteY61" fmla="*/ 2457533 h 2829008"/>
              <a:gd name="connsiteX62" fmla="*/ 972106 w 3143806"/>
              <a:gd name="connsiteY62" fmla="*/ 2428958 h 2829008"/>
              <a:gd name="connsiteX63" fmla="*/ 886381 w 3143806"/>
              <a:gd name="connsiteY63" fmla="*/ 2357520 h 2829008"/>
              <a:gd name="connsiteX64" fmla="*/ 829231 w 3143806"/>
              <a:gd name="connsiteY64" fmla="*/ 2343233 h 2829008"/>
              <a:gd name="connsiteX65" fmla="*/ 786368 w 3143806"/>
              <a:gd name="connsiteY65" fmla="*/ 2314658 h 2829008"/>
              <a:gd name="connsiteX66" fmla="*/ 743506 w 3143806"/>
              <a:gd name="connsiteY66" fmla="*/ 2271795 h 2829008"/>
              <a:gd name="connsiteX67" fmla="*/ 614918 w 3143806"/>
              <a:gd name="connsiteY67" fmla="*/ 2243220 h 2829008"/>
              <a:gd name="connsiteX68" fmla="*/ 386318 w 3143806"/>
              <a:gd name="connsiteY68" fmla="*/ 2171783 h 2829008"/>
              <a:gd name="connsiteX69" fmla="*/ 71993 w 3143806"/>
              <a:gd name="connsiteY69" fmla="*/ 2086058 h 2829008"/>
              <a:gd name="connsiteX70" fmla="*/ 556 w 3143806"/>
              <a:gd name="connsiteY70" fmla="*/ 2028908 h 2829008"/>
              <a:gd name="connsiteX71" fmla="*/ 43418 w 3143806"/>
              <a:gd name="connsiteY71" fmla="*/ 1986045 h 2829008"/>
              <a:gd name="connsiteX72" fmla="*/ 114856 w 3143806"/>
              <a:gd name="connsiteY72" fmla="*/ 1914608 h 2829008"/>
              <a:gd name="connsiteX73" fmla="*/ 243443 w 3143806"/>
              <a:gd name="connsiteY73" fmla="*/ 1771733 h 2829008"/>
              <a:gd name="connsiteX74" fmla="*/ 272018 w 3143806"/>
              <a:gd name="connsiteY74" fmla="*/ 1728870 h 2829008"/>
              <a:gd name="connsiteX75" fmla="*/ 314881 w 3143806"/>
              <a:gd name="connsiteY75" fmla="*/ 1643145 h 2829008"/>
              <a:gd name="connsiteX76" fmla="*/ 329168 w 3143806"/>
              <a:gd name="connsiteY76" fmla="*/ 1600283 h 2829008"/>
              <a:gd name="connsiteX77" fmla="*/ 386318 w 3143806"/>
              <a:gd name="connsiteY77" fmla="*/ 1500270 h 2829008"/>
              <a:gd name="connsiteX78" fmla="*/ 457756 w 3143806"/>
              <a:gd name="connsiteY78" fmla="*/ 1414545 h 2829008"/>
              <a:gd name="connsiteX79" fmla="*/ 514906 w 3143806"/>
              <a:gd name="connsiteY79" fmla="*/ 1314533 h 2829008"/>
              <a:gd name="connsiteX80" fmla="*/ 643493 w 3143806"/>
              <a:gd name="connsiteY80" fmla="*/ 1200233 h 2829008"/>
              <a:gd name="connsiteX81" fmla="*/ 729218 w 3143806"/>
              <a:gd name="connsiteY81" fmla="*/ 1071645 h 2829008"/>
              <a:gd name="connsiteX82" fmla="*/ 757793 w 3143806"/>
              <a:gd name="connsiteY82" fmla="*/ 1028783 h 2829008"/>
              <a:gd name="connsiteX83" fmla="*/ 843518 w 3143806"/>
              <a:gd name="connsiteY83" fmla="*/ 943058 h 2829008"/>
              <a:gd name="connsiteX84" fmla="*/ 914956 w 3143806"/>
              <a:gd name="connsiteY84" fmla="*/ 871620 h 2829008"/>
              <a:gd name="connsiteX85" fmla="*/ 972106 w 3143806"/>
              <a:gd name="connsiteY85" fmla="*/ 785895 h 2829008"/>
              <a:gd name="connsiteX86" fmla="*/ 1029256 w 3143806"/>
              <a:gd name="connsiteY86" fmla="*/ 700170 h 2829008"/>
              <a:gd name="connsiteX87" fmla="*/ 1086406 w 3143806"/>
              <a:gd name="connsiteY87" fmla="*/ 614445 h 2829008"/>
              <a:gd name="connsiteX88" fmla="*/ 1114981 w 3143806"/>
              <a:gd name="connsiteY88" fmla="*/ 571583 h 2829008"/>
              <a:gd name="connsiteX89" fmla="*/ 1157843 w 3143806"/>
              <a:gd name="connsiteY89" fmla="*/ 543008 h 2829008"/>
              <a:gd name="connsiteX90" fmla="*/ 1186418 w 3143806"/>
              <a:gd name="connsiteY90" fmla="*/ 457283 h 2829008"/>
              <a:gd name="connsiteX91" fmla="*/ 1229281 w 3143806"/>
              <a:gd name="connsiteY91" fmla="*/ 371558 h 2829008"/>
              <a:gd name="connsiteX92" fmla="*/ 1243568 w 3143806"/>
              <a:gd name="connsiteY92" fmla="*/ 314408 h 2829008"/>
              <a:gd name="connsiteX93" fmla="*/ 1257856 w 3143806"/>
              <a:gd name="connsiteY93" fmla="*/ 271545 h 2829008"/>
              <a:gd name="connsiteX94" fmla="*/ 1272143 w 3143806"/>
              <a:gd name="connsiteY94" fmla="*/ 200108 h 2829008"/>
              <a:gd name="connsiteX95" fmla="*/ 1329293 w 3143806"/>
              <a:gd name="connsiteY95" fmla="*/ 114383 h 2829008"/>
              <a:gd name="connsiteX96" fmla="*/ 1386443 w 3143806"/>
              <a:gd name="connsiteY96" fmla="*/ 42945 h 2829008"/>
              <a:gd name="connsiteX97" fmla="*/ 1429306 w 3143806"/>
              <a:gd name="connsiteY97" fmla="*/ 83 h 2829008"/>
              <a:gd name="connsiteX98" fmla="*/ 1472168 w 3143806"/>
              <a:gd name="connsiteY98" fmla="*/ 85808 h 2829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143806" h="2829008">
                <a:moveTo>
                  <a:pt x="1472168" y="85808"/>
                </a:moveTo>
                <a:lnTo>
                  <a:pt x="1472168" y="85808"/>
                </a:lnTo>
                <a:cubicBezTo>
                  <a:pt x="1515031" y="95333"/>
                  <a:pt x="1559774" y="98621"/>
                  <a:pt x="1600756" y="114383"/>
                </a:cubicBezTo>
                <a:cubicBezTo>
                  <a:pt x="1622981" y="122931"/>
                  <a:pt x="1637875" y="144368"/>
                  <a:pt x="1657906" y="157245"/>
                </a:cubicBezTo>
                <a:cubicBezTo>
                  <a:pt x="1704625" y="187278"/>
                  <a:pt x="1754569" y="212162"/>
                  <a:pt x="1800781" y="242970"/>
                </a:cubicBezTo>
                <a:cubicBezTo>
                  <a:pt x="1815068" y="252495"/>
                  <a:pt x="1827860" y="264781"/>
                  <a:pt x="1843643" y="271545"/>
                </a:cubicBezTo>
                <a:cubicBezTo>
                  <a:pt x="1861692" y="279280"/>
                  <a:pt x="1881743" y="281070"/>
                  <a:pt x="1900793" y="285833"/>
                </a:cubicBezTo>
                <a:cubicBezTo>
                  <a:pt x="1924606" y="300120"/>
                  <a:pt x="1946854" y="317417"/>
                  <a:pt x="1972231" y="328695"/>
                </a:cubicBezTo>
                <a:cubicBezTo>
                  <a:pt x="1990175" y="336670"/>
                  <a:pt x="2010573" y="337340"/>
                  <a:pt x="2029381" y="342983"/>
                </a:cubicBezTo>
                <a:cubicBezTo>
                  <a:pt x="2203279" y="395153"/>
                  <a:pt x="2040547" y="352919"/>
                  <a:pt x="2172256" y="385845"/>
                </a:cubicBezTo>
                <a:cubicBezTo>
                  <a:pt x="2186543" y="400133"/>
                  <a:pt x="2197455" y="418895"/>
                  <a:pt x="2215118" y="428708"/>
                </a:cubicBezTo>
                <a:cubicBezTo>
                  <a:pt x="2241448" y="443336"/>
                  <a:pt x="2300843" y="457283"/>
                  <a:pt x="2300843" y="457283"/>
                </a:cubicBezTo>
                <a:cubicBezTo>
                  <a:pt x="2315131" y="471570"/>
                  <a:pt x="2326894" y="488937"/>
                  <a:pt x="2343706" y="500145"/>
                </a:cubicBezTo>
                <a:cubicBezTo>
                  <a:pt x="2451505" y="572011"/>
                  <a:pt x="2300253" y="399547"/>
                  <a:pt x="2472293" y="571583"/>
                </a:cubicBezTo>
                <a:cubicBezTo>
                  <a:pt x="2547504" y="646793"/>
                  <a:pt x="2478355" y="588901"/>
                  <a:pt x="2586593" y="643020"/>
                </a:cubicBezTo>
                <a:cubicBezTo>
                  <a:pt x="2781230" y="740339"/>
                  <a:pt x="2547683" y="633031"/>
                  <a:pt x="2715181" y="728745"/>
                </a:cubicBezTo>
                <a:cubicBezTo>
                  <a:pt x="2728257" y="736217"/>
                  <a:pt x="2744573" y="736298"/>
                  <a:pt x="2758043" y="743033"/>
                </a:cubicBezTo>
                <a:cubicBezTo>
                  <a:pt x="2782881" y="755452"/>
                  <a:pt x="2805932" y="771177"/>
                  <a:pt x="2829481" y="785895"/>
                </a:cubicBezTo>
                <a:cubicBezTo>
                  <a:pt x="2844042" y="794996"/>
                  <a:pt x="2856652" y="807496"/>
                  <a:pt x="2872343" y="814470"/>
                </a:cubicBezTo>
                <a:cubicBezTo>
                  <a:pt x="2899868" y="826703"/>
                  <a:pt x="2958068" y="843045"/>
                  <a:pt x="2958068" y="843045"/>
                </a:cubicBezTo>
                <a:cubicBezTo>
                  <a:pt x="2986643" y="833520"/>
                  <a:pt x="3014572" y="821775"/>
                  <a:pt x="3043793" y="814470"/>
                </a:cubicBezTo>
                <a:cubicBezTo>
                  <a:pt x="3115554" y="796530"/>
                  <a:pt x="3082314" y="806393"/>
                  <a:pt x="3143806" y="785895"/>
                </a:cubicBezTo>
                <a:lnTo>
                  <a:pt x="3129518" y="800183"/>
                </a:lnTo>
                <a:lnTo>
                  <a:pt x="3086656" y="885908"/>
                </a:lnTo>
                <a:lnTo>
                  <a:pt x="2986643" y="1028783"/>
                </a:lnTo>
                <a:cubicBezTo>
                  <a:pt x="2976869" y="1042901"/>
                  <a:pt x="2958068" y="1071645"/>
                  <a:pt x="2958068" y="1071645"/>
                </a:cubicBezTo>
                <a:cubicBezTo>
                  <a:pt x="2922159" y="1179376"/>
                  <a:pt x="2970596" y="1046590"/>
                  <a:pt x="2915206" y="1157370"/>
                </a:cubicBezTo>
                <a:cubicBezTo>
                  <a:pt x="2908471" y="1170841"/>
                  <a:pt x="2909272" y="1187702"/>
                  <a:pt x="2900918" y="1200233"/>
                </a:cubicBezTo>
                <a:cubicBezTo>
                  <a:pt x="2889710" y="1217045"/>
                  <a:pt x="2870461" y="1227146"/>
                  <a:pt x="2858056" y="1243095"/>
                </a:cubicBezTo>
                <a:cubicBezTo>
                  <a:pt x="2836972" y="1270204"/>
                  <a:pt x="2811766" y="1296240"/>
                  <a:pt x="2800906" y="1328820"/>
                </a:cubicBezTo>
                <a:cubicBezTo>
                  <a:pt x="2796143" y="1343108"/>
                  <a:pt x="2796026" y="1359923"/>
                  <a:pt x="2786618" y="1371683"/>
                </a:cubicBezTo>
                <a:cubicBezTo>
                  <a:pt x="2775891" y="1385092"/>
                  <a:pt x="2758043" y="1390733"/>
                  <a:pt x="2743756" y="1400258"/>
                </a:cubicBezTo>
                <a:cubicBezTo>
                  <a:pt x="2738993" y="1424070"/>
                  <a:pt x="2739517" y="1449588"/>
                  <a:pt x="2729468" y="1471695"/>
                </a:cubicBezTo>
                <a:cubicBezTo>
                  <a:pt x="2677783" y="1585402"/>
                  <a:pt x="2686792" y="1526564"/>
                  <a:pt x="2629456" y="1600283"/>
                </a:cubicBezTo>
                <a:cubicBezTo>
                  <a:pt x="2608372" y="1627392"/>
                  <a:pt x="2583167" y="1653428"/>
                  <a:pt x="2572306" y="1686008"/>
                </a:cubicBezTo>
                <a:cubicBezTo>
                  <a:pt x="2567543" y="1700295"/>
                  <a:pt x="2567426" y="1717110"/>
                  <a:pt x="2558018" y="1728870"/>
                </a:cubicBezTo>
                <a:cubicBezTo>
                  <a:pt x="2547291" y="1742278"/>
                  <a:pt x="2529443" y="1747920"/>
                  <a:pt x="2515156" y="1757445"/>
                </a:cubicBezTo>
                <a:cubicBezTo>
                  <a:pt x="2505631" y="1771733"/>
                  <a:pt x="2494260" y="1784949"/>
                  <a:pt x="2486581" y="1800308"/>
                </a:cubicBezTo>
                <a:cubicBezTo>
                  <a:pt x="2479846" y="1813778"/>
                  <a:pt x="2480647" y="1830639"/>
                  <a:pt x="2472293" y="1843170"/>
                </a:cubicBezTo>
                <a:cubicBezTo>
                  <a:pt x="2461085" y="1859982"/>
                  <a:pt x="2442366" y="1870511"/>
                  <a:pt x="2429431" y="1886033"/>
                </a:cubicBezTo>
                <a:cubicBezTo>
                  <a:pt x="2418438" y="1899224"/>
                  <a:pt x="2412264" y="1916061"/>
                  <a:pt x="2400856" y="1928895"/>
                </a:cubicBezTo>
                <a:cubicBezTo>
                  <a:pt x="2374008" y="1959099"/>
                  <a:pt x="2315131" y="2014620"/>
                  <a:pt x="2315131" y="2014620"/>
                </a:cubicBezTo>
                <a:cubicBezTo>
                  <a:pt x="2300811" y="2057579"/>
                  <a:pt x="2303043" y="2063415"/>
                  <a:pt x="2272268" y="2100345"/>
                </a:cubicBezTo>
                <a:cubicBezTo>
                  <a:pt x="2259333" y="2115867"/>
                  <a:pt x="2242341" y="2127686"/>
                  <a:pt x="2229406" y="2143208"/>
                </a:cubicBezTo>
                <a:cubicBezTo>
                  <a:pt x="2218413" y="2156399"/>
                  <a:pt x="2212239" y="2173236"/>
                  <a:pt x="2200831" y="2186070"/>
                </a:cubicBezTo>
                <a:cubicBezTo>
                  <a:pt x="2173983" y="2216274"/>
                  <a:pt x="2137522" y="2238171"/>
                  <a:pt x="2115106" y="2271795"/>
                </a:cubicBezTo>
                <a:cubicBezTo>
                  <a:pt x="2047772" y="2372797"/>
                  <a:pt x="2132265" y="2247773"/>
                  <a:pt x="2043668" y="2371808"/>
                </a:cubicBezTo>
                <a:cubicBezTo>
                  <a:pt x="2033687" y="2385781"/>
                  <a:pt x="2026086" y="2401479"/>
                  <a:pt x="2015093" y="2414670"/>
                </a:cubicBezTo>
                <a:cubicBezTo>
                  <a:pt x="1983052" y="2453120"/>
                  <a:pt x="1963925" y="2454790"/>
                  <a:pt x="1943656" y="2500395"/>
                </a:cubicBezTo>
                <a:cubicBezTo>
                  <a:pt x="1931423" y="2527920"/>
                  <a:pt x="1924606" y="2557545"/>
                  <a:pt x="1915081" y="2586120"/>
                </a:cubicBezTo>
                <a:cubicBezTo>
                  <a:pt x="1900086" y="2631106"/>
                  <a:pt x="1897272" y="2635892"/>
                  <a:pt x="1886506" y="2686133"/>
                </a:cubicBezTo>
                <a:cubicBezTo>
                  <a:pt x="1876330" y="2733623"/>
                  <a:pt x="1857931" y="2829008"/>
                  <a:pt x="1857931" y="2829008"/>
                </a:cubicBezTo>
                <a:cubicBezTo>
                  <a:pt x="1829356" y="2819483"/>
                  <a:pt x="1788914" y="2825495"/>
                  <a:pt x="1772206" y="2800433"/>
                </a:cubicBezTo>
                <a:cubicBezTo>
                  <a:pt x="1762681" y="2786145"/>
                  <a:pt x="1756554" y="2768878"/>
                  <a:pt x="1743631" y="2757570"/>
                </a:cubicBezTo>
                <a:cubicBezTo>
                  <a:pt x="1711130" y="2729132"/>
                  <a:pt x="1644625" y="2690646"/>
                  <a:pt x="1600756" y="2671845"/>
                </a:cubicBezTo>
                <a:cubicBezTo>
                  <a:pt x="1586913" y="2665912"/>
                  <a:pt x="1572181" y="2662320"/>
                  <a:pt x="1557893" y="2657558"/>
                </a:cubicBezTo>
                <a:cubicBezTo>
                  <a:pt x="1529318" y="2638508"/>
                  <a:pt x="1505485" y="2608738"/>
                  <a:pt x="1472168" y="2600408"/>
                </a:cubicBezTo>
                <a:cubicBezTo>
                  <a:pt x="1427138" y="2589150"/>
                  <a:pt x="1413146" y="2587204"/>
                  <a:pt x="1372156" y="2571833"/>
                </a:cubicBezTo>
                <a:cubicBezTo>
                  <a:pt x="1348142" y="2562828"/>
                  <a:pt x="1323657" y="2554728"/>
                  <a:pt x="1300718" y="2543258"/>
                </a:cubicBezTo>
                <a:cubicBezTo>
                  <a:pt x="1285360" y="2535579"/>
                  <a:pt x="1273547" y="2521657"/>
                  <a:pt x="1257856" y="2514683"/>
                </a:cubicBezTo>
                <a:cubicBezTo>
                  <a:pt x="1185623" y="2482579"/>
                  <a:pt x="1162434" y="2485643"/>
                  <a:pt x="1086406" y="2471820"/>
                </a:cubicBezTo>
                <a:cubicBezTo>
                  <a:pt x="1062513" y="2467476"/>
                  <a:pt x="1038781" y="2462295"/>
                  <a:pt x="1014968" y="2457533"/>
                </a:cubicBezTo>
                <a:cubicBezTo>
                  <a:pt x="1000681" y="2448008"/>
                  <a:pt x="985297" y="2439951"/>
                  <a:pt x="972106" y="2428958"/>
                </a:cubicBezTo>
                <a:cubicBezTo>
                  <a:pt x="935760" y="2398669"/>
                  <a:pt x="930198" y="2376299"/>
                  <a:pt x="886381" y="2357520"/>
                </a:cubicBezTo>
                <a:cubicBezTo>
                  <a:pt x="868332" y="2349785"/>
                  <a:pt x="848281" y="2347995"/>
                  <a:pt x="829231" y="2343233"/>
                </a:cubicBezTo>
                <a:cubicBezTo>
                  <a:pt x="814943" y="2333708"/>
                  <a:pt x="799560" y="2325651"/>
                  <a:pt x="786368" y="2314658"/>
                </a:cubicBezTo>
                <a:cubicBezTo>
                  <a:pt x="770846" y="2301723"/>
                  <a:pt x="760318" y="2283003"/>
                  <a:pt x="743506" y="2271795"/>
                </a:cubicBezTo>
                <a:cubicBezTo>
                  <a:pt x="720060" y="2256164"/>
                  <a:pt x="625285" y="2244948"/>
                  <a:pt x="614918" y="2243220"/>
                </a:cubicBezTo>
                <a:cubicBezTo>
                  <a:pt x="489369" y="2159521"/>
                  <a:pt x="563365" y="2189487"/>
                  <a:pt x="386318" y="2171783"/>
                </a:cubicBezTo>
                <a:cubicBezTo>
                  <a:pt x="236697" y="2072036"/>
                  <a:pt x="334671" y="2118893"/>
                  <a:pt x="71993" y="2086058"/>
                </a:cubicBezTo>
                <a:cubicBezTo>
                  <a:pt x="51196" y="2079125"/>
                  <a:pt x="-6246" y="2069723"/>
                  <a:pt x="556" y="2028908"/>
                </a:cubicBezTo>
                <a:cubicBezTo>
                  <a:pt x="3878" y="2008977"/>
                  <a:pt x="30483" y="2001567"/>
                  <a:pt x="43418" y="1986045"/>
                </a:cubicBezTo>
                <a:cubicBezTo>
                  <a:pt x="159073" y="1847258"/>
                  <a:pt x="-19851" y="2034347"/>
                  <a:pt x="114856" y="1914608"/>
                </a:cubicBezTo>
                <a:cubicBezTo>
                  <a:pt x="180268" y="1856464"/>
                  <a:pt x="198226" y="1835038"/>
                  <a:pt x="243443" y="1771733"/>
                </a:cubicBezTo>
                <a:cubicBezTo>
                  <a:pt x="253424" y="1757760"/>
                  <a:pt x="264339" y="1744229"/>
                  <a:pt x="272018" y="1728870"/>
                </a:cubicBezTo>
                <a:cubicBezTo>
                  <a:pt x="331172" y="1610564"/>
                  <a:pt x="232988" y="1765986"/>
                  <a:pt x="314881" y="1643145"/>
                </a:cubicBezTo>
                <a:cubicBezTo>
                  <a:pt x="319643" y="1628858"/>
                  <a:pt x="323236" y="1614125"/>
                  <a:pt x="329168" y="1600283"/>
                </a:cubicBezTo>
                <a:cubicBezTo>
                  <a:pt x="341497" y="1571514"/>
                  <a:pt x="365218" y="1525590"/>
                  <a:pt x="386318" y="1500270"/>
                </a:cubicBezTo>
                <a:cubicBezTo>
                  <a:pt x="477993" y="1390261"/>
                  <a:pt x="386809" y="1520966"/>
                  <a:pt x="457756" y="1414545"/>
                </a:cubicBezTo>
                <a:cubicBezTo>
                  <a:pt x="474103" y="1365503"/>
                  <a:pt x="471656" y="1357783"/>
                  <a:pt x="514906" y="1314533"/>
                </a:cubicBezTo>
                <a:cubicBezTo>
                  <a:pt x="600796" y="1228643"/>
                  <a:pt x="523494" y="1380232"/>
                  <a:pt x="643493" y="1200233"/>
                </a:cubicBezTo>
                <a:lnTo>
                  <a:pt x="729218" y="1071645"/>
                </a:lnTo>
                <a:cubicBezTo>
                  <a:pt x="738743" y="1057358"/>
                  <a:pt x="745651" y="1040925"/>
                  <a:pt x="757793" y="1028783"/>
                </a:cubicBezTo>
                <a:cubicBezTo>
                  <a:pt x="786368" y="1000208"/>
                  <a:pt x="821102" y="976682"/>
                  <a:pt x="843518" y="943058"/>
                </a:cubicBezTo>
                <a:cubicBezTo>
                  <a:pt x="881618" y="885907"/>
                  <a:pt x="857805" y="909720"/>
                  <a:pt x="914956" y="871620"/>
                </a:cubicBezTo>
                <a:cubicBezTo>
                  <a:pt x="942280" y="789647"/>
                  <a:pt x="909676" y="866163"/>
                  <a:pt x="972106" y="785895"/>
                </a:cubicBezTo>
                <a:cubicBezTo>
                  <a:pt x="993191" y="758786"/>
                  <a:pt x="1010206" y="728745"/>
                  <a:pt x="1029256" y="700170"/>
                </a:cubicBezTo>
                <a:lnTo>
                  <a:pt x="1086406" y="614445"/>
                </a:lnTo>
                <a:cubicBezTo>
                  <a:pt x="1095931" y="600158"/>
                  <a:pt x="1100694" y="581108"/>
                  <a:pt x="1114981" y="571583"/>
                </a:cubicBezTo>
                <a:lnTo>
                  <a:pt x="1157843" y="543008"/>
                </a:lnTo>
                <a:cubicBezTo>
                  <a:pt x="1167368" y="514433"/>
                  <a:pt x="1169710" y="482345"/>
                  <a:pt x="1186418" y="457283"/>
                </a:cubicBezTo>
                <a:cubicBezTo>
                  <a:pt x="1217725" y="410322"/>
                  <a:pt x="1214494" y="423314"/>
                  <a:pt x="1229281" y="371558"/>
                </a:cubicBezTo>
                <a:cubicBezTo>
                  <a:pt x="1234676" y="352677"/>
                  <a:pt x="1238174" y="333289"/>
                  <a:pt x="1243568" y="314408"/>
                </a:cubicBezTo>
                <a:cubicBezTo>
                  <a:pt x="1247705" y="299927"/>
                  <a:pt x="1254203" y="286156"/>
                  <a:pt x="1257856" y="271545"/>
                </a:cubicBezTo>
                <a:cubicBezTo>
                  <a:pt x="1263746" y="247986"/>
                  <a:pt x="1262094" y="222215"/>
                  <a:pt x="1272143" y="200108"/>
                </a:cubicBezTo>
                <a:cubicBezTo>
                  <a:pt x="1286354" y="168843"/>
                  <a:pt x="1318433" y="146963"/>
                  <a:pt x="1329293" y="114383"/>
                </a:cubicBezTo>
                <a:cubicBezTo>
                  <a:pt x="1349011" y="55230"/>
                  <a:pt x="1331050" y="79874"/>
                  <a:pt x="1386443" y="42945"/>
                </a:cubicBezTo>
                <a:cubicBezTo>
                  <a:pt x="1417660" y="-3880"/>
                  <a:pt x="1397847" y="83"/>
                  <a:pt x="1429306" y="83"/>
                </a:cubicBezTo>
                <a:lnTo>
                  <a:pt x="1472168" y="85808"/>
                </a:lnTo>
                <a:close/>
              </a:path>
            </a:pathLst>
          </a:custGeom>
          <a:solidFill>
            <a:srgbClr val="E6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E9EFBC06-AF03-4580-8B76-C94B2B1E32E6}"/>
              </a:ext>
            </a:extLst>
          </p:cNvPr>
          <p:cNvSpPr/>
          <p:nvPr/>
        </p:nvSpPr>
        <p:spPr>
          <a:xfrm>
            <a:off x="9562621" y="4943475"/>
            <a:ext cx="900113" cy="800100"/>
          </a:xfrm>
          <a:prstGeom prst="ellipse">
            <a:avLst/>
          </a:prstGeom>
          <a:solidFill>
            <a:srgbClr val="673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Diazoom 3">
                <a:extLst>
                  <a:ext uri="{FF2B5EF4-FFF2-40B4-BE49-F238E27FC236}">
                    <a16:creationId xmlns:a16="http://schemas.microsoft.com/office/drawing/2014/main" id="{167977A4-F876-41AD-98EC-C35CA3D3AF7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88947881"/>
                  </p:ext>
                </p:extLst>
              </p:nvPr>
            </p:nvGraphicFramePr>
            <p:xfrm>
              <a:off x="3960164" y="452849"/>
              <a:ext cx="4066901" cy="2287630"/>
            </p:xfrm>
            <a:graphic>
              <a:graphicData uri="http://schemas.microsoft.com/office/powerpoint/2016/slidezoom">
                <pslz:sldZm>
                  <pslz:sldZmObj sldId="262" cId="3405002820">
                    <pslz:zmPr id="{396FD02B-DC92-48C9-80F0-71F759697E69}" returnToParent="0" transitionDur="1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66901" cy="228763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Dia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67977A4-F876-41AD-98EC-C35CA3D3AF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60164" y="452849"/>
                <a:ext cx="4066901" cy="22876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Diazoom 5">
                <a:extLst>
                  <a:ext uri="{FF2B5EF4-FFF2-40B4-BE49-F238E27FC236}">
                    <a16:creationId xmlns:a16="http://schemas.microsoft.com/office/drawing/2014/main" id="{5DB41C09-28BF-4D3F-91C7-5CDBEFFABEB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43167885"/>
                  </p:ext>
                </p:extLst>
              </p:nvPr>
            </p:nvGraphicFramePr>
            <p:xfrm>
              <a:off x="7794171" y="2740479"/>
              <a:ext cx="3048000" cy="1714500"/>
            </p:xfrm>
            <a:graphic>
              <a:graphicData uri="http://schemas.microsoft.com/office/powerpoint/2016/slidezoom">
                <pslz:sldZm>
                  <pslz:sldZmObj sldId="266" cId="3658236556">
                    <pslz:zmPr id="{37B0FBD7-E270-43E3-9CA8-3D1EA741100B}" returnToParent="0" transitionDur="1000" showBg="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Diazoom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DB41C09-28BF-4D3F-91C7-5CDBEFFABEB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94171" y="2740479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Diazoom 8">
                <a:extLst>
                  <a:ext uri="{FF2B5EF4-FFF2-40B4-BE49-F238E27FC236}">
                    <a16:creationId xmlns:a16="http://schemas.microsoft.com/office/drawing/2014/main" id="{E25225C8-9CAC-4F8C-8FDF-9FC7417C93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5639072"/>
                  </p:ext>
                </p:extLst>
              </p:nvPr>
            </p:nvGraphicFramePr>
            <p:xfrm rot="1535762">
              <a:off x="417198" y="3659287"/>
              <a:ext cx="3048000" cy="1714500"/>
            </p:xfrm>
            <a:graphic>
              <a:graphicData uri="http://schemas.microsoft.com/office/powerpoint/2016/slidezoom">
                <pslz:sldZm>
                  <pslz:sldZmObj sldId="264" cId="1796190175">
                    <pslz:zmPr id="{73D06CE0-85C9-4257-9760-B69A26C9E7AC}" returnToParent="0" transitionDur="1000" showBg="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535762"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Diazoom 8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25225C8-9CAC-4F8C-8FDF-9FC7417C93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535762">
                <a:off x="417198" y="3659287"/>
                <a:ext cx="3048000" cy="171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Diazoom 11">
                <a:extLst>
                  <a:ext uri="{FF2B5EF4-FFF2-40B4-BE49-F238E27FC236}">
                    <a16:creationId xmlns:a16="http://schemas.microsoft.com/office/drawing/2014/main" id="{5E725189-9E35-4DAE-9B60-816D1B17523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91841873"/>
                  </p:ext>
                </p:extLst>
              </p:nvPr>
            </p:nvGraphicFramePr>
            <p:xfrm>
              <a:off x="9127375" y="4866371"/>
              <a:ext cx="1923008" cy="1081692"/>
            </p:xfrm>
            <a:graphic>
              <a:graphicData uri="http://schemas.microsoft.com/office/powerpoint/2016/slidezoom">
                <pslz:sldZm>
                  <pslz:sldZmObj sldId="265" cId="266676195">
                    <pslz:zmPr id="{B8DF35F7-10CA-4E9A-A67D-46B3C759E82B}" transitionDur="1000" showBg="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3008" cy="108169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Diazoom 11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E725189-9E35-4DAE-9B60-816D1B1752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27375" y="4866371"/>
                <a:ext cx="1923008" cy="10816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671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4384E3D-740D-4912-9547-C2CC897FC2D6}"/>
              </a:ext>
            </a:extLst>
          </p:cNvPr>
          <p:cNvSpPr txBox="1"/>
          <p:nvPr/>
        </p:nvSpPr>
        <p:spPr>
          <a:xfrm>
            <a:off x="914400" y="1100138"/>
            <a:ext cx="1067276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Workshop </a:t>
            </a: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Powerpoint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Next Level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Voorstellen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DiVa</a:t>
            </a: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 MBO 2/3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Powerpointlessen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6 snelle PowerPoint trucs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Zelf aan de slag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02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4384E3D-740D-4912-9547-C2CC897FC2D6}"/>
              </a:ext>
            </a:extLst>
          </p:cNvPr>
          <p:cNvSpPr txBox="1"/>
          <p:nvPr/>
        </p:nvSpPr>
        <p:spPr>
          <a:xfrm>
            <a:off x="914400" y="1100138"/>
            <a:ext cx="1067276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Workshop </a:t>
            </a:r>
            <a:r>
              <a:rPr kumimoji="0" lang="nl-NL" sz="40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Powerpoint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Next Level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Voorstellen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DiVa</a:t>
            </a: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 MBO 2/3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Powerpointlessen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6 snelle PowerPoint trucs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ova" panose="020B0604020202020204" pitchFamily="34" charset="0"/>
                <a:ea typeface="+mn-ea"/>
                <a:cs typeface="+mn-cs"/>
              </a:rPr>
              <a:t>Zelf aan de slag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02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ur, binnen, vrouw&#10;&#10;Automatisch gegenereerde beschrijving">
            <a:extLst>
              <a:ext uri="{FF2B5EF4-FFF2-40B4-BE49-F238E27FC236}">
                <a16:creationId xmlns:a16="http://schemas.microsoft.com/office/drawing/2014/main" id="{0CA644E2-C06F-40DD-9836-F67917038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46" y="1341480"/>
            <a:ext cx="3971791" cy="391631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E0888A6-4DC0-4C17-ACAA-26CA197B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936" y="4460087"/>
            <a:ext cx="1121402" cy="79771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4BCCB3D-47AD-4906-91A7-B220F0FEC927}"/>
              </a:ext>
            </a:extLst>
          </p:cNvPr>
          <p:cNvSpPr txBox="1"/>
          <p:nvPr/>
        </p:nvSpPr>
        <p:spPr>
          <a:xfrm>
            <a:off x="7704667" y="1794933"/>
            <a:ext cx="2243666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Docent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59619F5-3008-4DE9-9B57-64A949475227}"/>
              </a:ext>
            </a:extLst>
          </p:cNvPr>
          <p:cNvSpPr txBox="1"/>
          <p:nvPr/>
        </p:nvSpPr>
        <p:spPr>
          <a:xfrm>
            <a:off x="7924800" y="3767667"/>
            <a:ext cx="2455333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I-Coach /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igi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oach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30380A8-4926-46CE-B485-2557413D48D9}"/>
              </a:ext>
            </a:extLst>
          </p:cNvPr>
          <p:cNvSpPr txBox="1"/>
          <p:nvPr/>
        </p:nvSpPr>
        <p:spPr>
          <a:xfrm>
            <a:off x="2844800" y="1794933"/>
            <a:ext cx="270933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MIEE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(Microsoft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Innovative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Educator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Expert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25FCCF7-B9B8-46F0-AE12-A9F99057D65B}"/>
              </a:ext>
            </a:extLst>
          </p:cNvPr>
          <p:cNvSpPr txBox="1"/>
          <p:nvPr/>
        </p:nvSpPr>
        <p:spPr>
          <a:xfrm>
            <a:off x="3771273" y="4212612"/>
            <a:ext cx="155786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Nationaal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MediaCoach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236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ur, binnen, vrouw&#10;&#10;Automatisch gegenereerde beschrijving">
            <a:extLst>
              <a:ext uri="{FF2B5EF4-FFF2-40B4-BE49-F238E27FC236}">
                <a16:creationId xmlns:a16="http://schemas.microsoft.com/office/drawing/2014/main" id="{0CA644E2-C06F-40DD-9836-F67917038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46" y="1341480"/>
            <a:ext cx="3971791" cy="391631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E0888A6-4DC0-4C17-ACAA-26CA197B1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936" y="4460087"/>
            <a:ext cx="1121402" cy="79771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4BCCB3D-47AD-4906-91A7-B220F0FEC927}"/>
              </a:ext>
            </a:extLst>
          </p:cNvPr>
          <p:cNvSpPr txBox="1"/>
          <p:nvPr/>
        </p:nvSpPr>
        <p:spPr>
          <a:xfrm>
            <a:off x="7704667" y="1794933"/>
            <a:ext cx="2243666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Docent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59619F5-3008-4DE9-9B57-64A949475227}"/>
              </a:ext>
            </a:extLst>
          </p:cNvPr>
          <p:cNvSpPr txBox="1"/>
          <p:nvPr/>
        </p:nvSpPr>
        <p:spPr>
          <a:xfrm>
            <a:off x="7924800" y="3767667"/>
            <a:ext cx="2455333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I-Coach /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D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igi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oach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30380A8-4926-46CE-B485-2557413D48D9}"/>
              </a:ext>
            </a:extLst>
          </p:cNvPr>
          <p:cNvSpPr txBox="1"/>
          <p:nvPr/>
        </p:nvSpPr>
        <p:spPr>
          <a:xfrm>
            <a:off x="2844800" y="1794933"/>
            <a:ext cx="2709333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MIEE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(Microsoft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Innovative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</a:t>
            </a: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Educator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 Expert</a:t>
            </a: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25FCCF7-B9B8-46F0-AE12-A9F99057D65B}"/>
              </a:ext>
            </a:extLst>
          </p:cNvPr>
          <p:cNvSpPr txBox="1"/>
          <p:nvPr/>
        </p:nvSpPr>
        <p:spPr>
          <a:xfrm>
            <a:off x="3771273" y="4212612"/>
            <a:ext cx="155786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Nationaal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MediaCoach</a:t>
            </a:r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236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045757E-05E6-4E72-9456-2C050E03F8D5}"/>
              </a:ext>
            </a:extLst>
          </p:cNvPr>
          <p:cNvSpPr txBox="1"/>
          <p:nvPr/>
        </p:nvSpPr>
        <p:spPr>
          <a:xfrm>
            <a:off x="428625" y="628650"/>
            <a:ext cx="11029949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Periode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Teams, OneNote, Outlook,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Flipgrid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  Word 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Periode 2 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Publisher 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Hour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of Code, Digitale Kerstkaart ,Excel,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Periode 3 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“Presenteren”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Sway, Forms, PowerPoint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Periode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“Creëren”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Website, (instructie-)filmpjes 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90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045757E-05E6-4E72-9456-2C050E03F8D5}"/>
              </a:ext>
            </a:extLst>
          </p:cNvPr>
          <p:cNvSpPr txBox="1"/>
          <p:nvPr/>
        </p:nvSpPr>
        <p:spPr>
          <a:xfrm>
            <a:off x="428625" y="628650"/>
            <a:ext cx="11029949" cy="31700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Periode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Teams, OneNote, Outlook, </a:t>
            </a:r>
            <a:r>
              <a:rPr kumimoji="0" lang="nl-NL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Flipgrid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  Word </a:t>
            </a: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Periode 2 </a:t>
            </a:r>
            <a:endParaRPr kumimoji="0" lang="nl-NL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Publisher , </a:t>
            </a:r>
            <a:r>
              <a:rPr kumimoji="0" lang="nl-NL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Hour</a:t>
            </a: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of Code, Digitale Kerstkaart ,Excel,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Periode 3 </a:t>
            </a:r>
            <a:endParaRPr kumimoji="0" lang="nl-NL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“Presenteren”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Sway, Forms, PowerPoint</a:t>
            </a: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Periode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“Creëren”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Website, (instructie-)filmpjes </a:t>
            </a:r>
            <a:endParaRPr kumimoji="0" lang="nl-NL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90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0F362A0-6DCA-4000-BB08-414C6A46654A}"/>
              </a:ext>
            </a:extLst>
          </p:cNvPr>
          <p:cNvSpPr txBox="1"/>
          <p:nvPr/>
        </p:nvSpPr>
        <p:spPr>
          <a:xfrm>
            <a:off x="1201479" y="1127051"/>
            <a:ext cx="89100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 err="1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SlideZoom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 err="1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Morph</a:t>
            </a: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 overgang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Ontwerp voorstel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Kleur pipet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Animatie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Achtergrond verwijderen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0F362A0-6DCA-4000-BB08-414C6A46654A}"/>
              </a:ext>
            </a:extLst>
          </p:cNvPr>
          <p:cNvSpPr txBox="1"/>
          <p:nvPr/>
        </p:nvSpPr>
        <p:spPr>
          <a:xfrm>
            <a:off x="1201479" y="1127051"/>
            <a:ext cx="891008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 err="1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SlideZoom</a:t>
            </a:r>
            <a:endParaRPr kumimoji="0" lang="nl-NL" sz="3200" b="0" i="0" u="none" strike="noStrike" kern="1200" cap="none" spc="0" normalizeH="0" baseline="0" noProof="0">
              <a:ln>
                <a:noFill/>
              </a:ln>
              <a:solidFill>
                <a:srgbClr val="FFCCFF"/>
              </a:solidFill>
              <a:effectLst/>
              <a:uLnTx/>
              <a:uFillTx/>
              <a:latin typeface="Abadi" panose="020B0604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 err="1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Morph</a:t>
            </a: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 overgang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Ontwerp voorstel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Kleur pipet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Animatie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srgbClr val="FFCCFF"/>
                </a:solidFill>
                <a:effectLst/>
                <a:uLnTx/>
                <a:uFillTx/>
                <a:latin typeface="Abadi" panose="020B0604020202020204" pitchFamily="34" charset="0"/>
                <a:ea typeface="+mn-ea"/>
                <a:cs typeface="+mn-cs"/>
              </a:rPr>
              <a:t>Achtergrond verwijderen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F9DE68-C841-478D-95AD-2D60BD3BE5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4119" r="-1" b="29149"/>
          <a:stretch/>
        </p:blipFill>
        <p:spPr>
          <a:xfrm>
            <a:off x="116360" y="14666"/>
            <a:ext cx="12188932" cy="5696067"/>
          </a:xfrm>
          <a:custGeom>
            <a:avLst/>
            <a:gdLst>
              <a:gd name="connsiteX0" fmla="*/ 0 w 12188952"/>
              <a:gd name="connsiteY0" fmla="*/ 0 h 5696077"/>
              <a:gd name="connsiteX1" fmla="*/ 12188952 w 12188952"/>
              <a:gd name="connsiteY1" fmla="*/ 0 h 5696077"/>
              <a:gd name="connsiteX2" fmla="*/ 12188952 w 12188952"/>
              <a:gd name="connsiteY2" fmla="*/ 4710335 h 5696077"/>
              <a:gd name="connsiteX3" fmla="*/ 12113803 w 12188952"/>
              <a:gd name="connsiteY3" fmla="*/ 4718295 h 5696077"/>
              <a:gd name="connsiteX4" fmla="*/ 6753597 w 12188952"/>
              <a:gd name="connsiteY4" fmla="*/ 5041852 h 5696077"/>
              <a:gd name="connsiteX5" fmla="*/ 400746 w 12188952"/>
              <a:gd name="connsiteY5" fmla="*/ 4870509 h 5696077"/>
              <a:gd name="connsiteX6" fmla="*/ 3700 w 12188952"/>
              <a:gd name="connsiteY6" fmla="*/ 4833875 h 5696077"/>
              <a:gd name="connsiteX7" fmla="*/ 3700 w 12188952"/>
              <a:gd name="connsiteY7" fmla="*/ 5696077 h 5696077"/>
              <a:gd name="connsiteX8" fmla="*/ 0 w 12188952"/>
              <a:gd name="connsiteY8" fmla="*/ 5696077 h 569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2D4AF80-685C-4279-B72B-9CA59C419282}"/>
              </a:ext>
            </a:extLst>
          </p:cNvPr>
          <p:cNvSpPr txBox="1"/>
          <p:nvPr/>
        </p:nvSpPr>
        <p:spPr>
          <a:xfrm>
            <a:off x="1380744" y="5202936"/>
            <a:ext cx="9436608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 wellicht tot ziens in Emmen! </a:t>
            </a:r>
          </a:p>
        </p:txBody>
      </p:sp>
      <p:pic>
        <p:nvPicPr>
          <p:cNvPr id="6" name="Afbeelding 5" descr="Afbeelding met teken, persoon, buiten, stoppen&#10;&#10;Automatisch gegenereerde beschrijving">
            <a:extLst>
              <a:ext uri="{FF2B5EF4-FFF2-40B4-BE49-F238E27FC236}">
                <a16:creationId xmlns:a16="http://schemas.microsoft.com/office/drawing/2014/main" id="{365D8BB6-D00E-4686-84F5-26373F4A5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984" y="5841391"/>
            <a:ext cx="960356" cy="69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8925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0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aramon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92</Words>
  <Application>Microsoft Office PowerPoint</Application>
  <PresentationFormat>Breedbeeld</PresentationFormat>
  <Paragraphs>37</Paragraphs>
  <Slides>9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9</vt:i4>
      </vt:variant>
    </vt:vector>
  </HeadingPairs>
  <TitlesOfParts>
    <vt:vector size="18" baseType="lpstr">
      <vt:lpstr>Abadi</vt:lpstr>
      <vt:lpstr>Arial</vt:lpstr>
      <vt:lpstr>Arial Nova</vt:lpstr>
      <vt:lpstr>Calibri</vt:lpstr>
      <vt:lpstr>Calibri Light</vt:lpstr>
      <vt:lpstr>Consolas</vt:lpstr>
      <vt:lpstr>Garamond</vt:lpstr>
      <vt:lpstr>Kantoorthema</vt:lpstr>
      <vt:lpstr>RetrospectVTI</vt:lpstr>
      <vt:lpstr> </vt:lpstr>
      <vt:lpstr>Mijn presentatie zal 1 en/of 2 april  ook te zien zijn in Emmen.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Holstein, Petra</dc:creator>
  <cp:lastModifiedBy>Holstein, Petra</cp:lastModifiedBy>
  <cp:revision>1</cp:revision>
  <dcterms:created xsi:type="dcterms:W3CDTF">2019-12-15T11:13:34Z</dcterms:created>
  <dcterms:modified xsi:type="dcterms:W3CDTF">2019-12-15T11:16:08Z</dcterms:modified>
</cp:coreProperties>
</file>