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0" r:id="rId5"/>
  </p:sldMasterIdLst>
  <p:notesMasterIdLst>
    <p:notesMasterId r:id="rId17"/>
  </p:notesMasterIdLst>
  <p:handoutMasterIdLst>
    <p:handoutMasterId r:id="rId18"/>
  </p:handoutMasterIdLst>
  <p:sldIdLst>
    <p:sldId id="256" r:id="rId6"/>
    <p:sldId id="335" r:id="rId7"/>
    <p:sldId id="320" r:id="rId8"/>
    <p:sldId id="330" r:id="rId9"/>
    <p:sldId id="336" r:id="rId10"/>
    <p:sldId id="337" r:id="rId11"/>
    <p:sldId id="338" r:id="rId12"/>
    <p:sldId id="342" r:id="rId13"/>
    <p:sldId id="341" r:id="rId14"/>
    <p:sldId id="339" r:id="rId15"/>
    <p:sldId id="340" r:id="rId16"/>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AA7757A3-EC9E-4877-90AD-16C688700941}">
          <p14:sldIdLst>
            <p14:sldId id="256"/>
            <p14:sldId id="335"/>
            <p14:sldId id="320"/>
            <p14:sldId id="330"/>
            <p14:sldId id="336"/>
            <p14:sldId id="337"/>
            <p14:sldId id="338"/>
            <p14:sldId id="342"/>
            <p14:sldId id="341"/>
            <p14:sldId id="339"/>
            <p14:sldId id="34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25" autoAdjust="0"/>
    <p:restoredTop sz="66118" autoAdjust="0"/>
  </p:normalViewPr>
  <p:slideViewPr>
    <p:cSldViewPr>
      <p:cViewPr varScale="1">
        <p:scale>
          <a:sx n="81" d="100"/>
          <a:sy n="81" d="100"/>
        </p:scale>
        <p:origin x="183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6" d="100"/>
          <a:sy n="56" d="100"/>
        </p:scale>
        <p:origin x="-288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D8C512-E637-4E1E-8100-70313F433B7F}" type="datetimeFigureOut">
              <a:rPr lang="nl-NL" smtClean="0"/>
              <a:pPr/>
              <a:t>28-05-18</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6AF94D3-B2DB-44B4-B143-9F9D11FAD190}" type="slidenum">
              <a:rPr lang="nl-NL" smtClean="0"/>
              <a:pPr/>
              <a:t>‹nr.›</a:t>
            </a:fld>
            <a:endParaRPr lang="nl-NL"/>
          </a:p>
        </p:txBody>
      </p:sp>
    </p:spTree>
    <p:extLst>
      <p:ext uri="{BB962C8B-B14F-4D97-AF65-F5344CB8AC3E}">
        <p14:creationId xmlns:p14="http://schemas.microsoft.com/office/powerpoint/2010/main" val="1588976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BBA3CF-BCD4-4358-9D2F-D6C2705BDB05}" type="datetimeFigureOut">
              <a:rPr lang="nl-NL" smtClean="0"/>
              <a:pPr/>
              <a:t>28-05-18</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9FE93B-5932-4CBB-A163-280E8F0CAFD8}" type="slidenum">
              <a:rPr lang="nl-NL" smtClean="0"/>
              <a:pPr/>
              <a:t>‹nr.›</a:t>
            </a:fld>
            <a:endParaRPr lang="nl-NL"/>
          </a:p>
        </p:txBody>
      </p:sp>
    </p:spTree>
    <p:extLst>
      <p:ext uri="{BB962C8B-B14F-4D97-AF65-F5344CB8AC3E}">
        <p14:creationId xmlns:p14="http://schemas.microsoft.com/office/powerpoint/2010/main" val="3973681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29FE93B-5932-4CBB-A163-280E8F0CAFD8}" type="slidenum">
              <a:rPr lang="nl-NL" smtClean="0"/>
              <a:pPr/>
              <a:t>1</a:t>
            </a:fld>
            <a:endParaRPr lang="nl-NL"/>
          </a:p>
        </p:txBody>
      </p:sp>
    </p:spTree>
    <p:extLst>
      <p:ext uri="{BB962C8B-B14F-4D97-AF65-F5344CB8AC3E}">
        <p14:creationId xmlns:p14="http://schemas.microsoft.com/office/powerpoint/2010/main" val="3224684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29FE93B-5932-4CBB-A163-280E8F0CAFD8}" type="slidenum">
              <a:rPr lang="nl-NL" smtClean="0"/>
              <a:pPr/>
              <a:t>2</a:t>
            </a:fld>
            <a:endParaRPr lang="nl-NL"/>
          </a:p>
        </p:txBody>
      </p:sp>
    </p:spTree>
    <p:extLst>
      <p:ext uri="{BB962C8B-B14F-4D97-AF65-F5344CB8AC3E}">
        <p14:creationId xmlns:p14="http://schemas.microsoft.com/office/powerpoint/2010/main" val="128992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i="1" dirty="0"/>
          </a:p>
          <a:p>
            <a:r>
              <a:rPr lang="nl-NL" dirty="0"/>
              <a:t>Doel was onderwijsteams trainen.</a:t>
            </a:r>
          </a:p>
          <a:p>
            <a:r>
              <a:rPr lang="nl-NL" dirty="0"/>
              <a:t>Inmiddels is de scope groter en trainen we 66 onderwijsteams, 24 ondersteunende teams en hybride teams zoals alle secretaresses van een vestiging</a:t>
            </a:r>
          </a:p>
        </p:txBody>
      </p:sp>
      <p:sp>
        <p:nvSpPr>
          <p:cNvPr id="4" name="Tijdelijke aanduiding voor dianummer 3"/>
          <p:cNvSpPr>
            <a:spLocks noGrp="1"/>
          </p:cNvSpPr>
          <p:nvPr>
            <p:ph type="sldNum" sz="quarter" idx="10"/>
          </p:nvPr>
        </p:nvSpPr>
        <p:spPr/>
        <p:txBody>
          <a:bodyPr/>
          <a:lstStyle/>
          <a:p>
            <a:fld id="{B29FE93B-5932-4CBB-A163-280E8F0CAFD8}" type="slidenum">
              <a:rPr lang="nl-NL" smtClean="0"/>
              <a:pPr/>
              <a:t>3</a:t>
            </a:fld>
            <a:endParaRPr lang="nl-NL"/>
          </a:p>
        </p:txBody>
      </p:sp>
    </p:spTree>
    <p:extLst>
      <p:ext uri="{BB962C8B-B14F-4D97-AF65-F5344CB8AC3E}">
        <p14:creationId xmlns:p14="http://schemas.microsoft.com/office/powerpoint/2010/main" val="3094768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x-none" i="1" dirty="0"/>
              <a:t>Jorrit</a:t>
            </a:r>
            <a:r>
              <a:rPr lang="x-none" i="1"/>
              <a:t>: CEMENT</a:t>
            </a:r>
            <a:endParaRPr lang="nl-NL" dirty="0"/>
          </a:p>
          <a:p>
            <a:endParaRPr lang="nl-NL" dirty="0"/>
          </a:p>
        </p:txBody>
      </p:sp>
      <p:sp>
        <p:nvSpPr>
          <p:cNvPr id="4" name="Tijdelijke aanduiding voor dianummer 3"/>
          <p:cNvSpPr>
            <a:spLocks noGrp="1"/>
          </p:cNvSpPr>
          <p:nvPr>
            <p:ph type="sldNum" sz="quarter" idx="10"/>
          </p:nvPr>
        </p:nvSpPr>
        <p:spPr/>
        <p:txBody>
          <a:bodyPr/>
          <a:lstStyle/>
          <a:p>
            <a:fld id="{B29FE93B-5932-4CBB-A163-280E8F0CAFD8}" type="slidenum">
              <a:rPr lang="nl-NL" smtClean="0"/>
              <a:pPr/>
              <a:t>4</a:t>
            </a:fld>
            <a:endParaRPr lang="nl-NL"/>
          </a:p>
        </p:txBody>
      </p:sp>
    </p:spTree>
    <p:extLst>
      <p:ext uri="{BB962C8B-B14F-4D97-AF65-F5344CB8AC3E}">
        <p14:creationId xmlns:p14="http://schemas.microsoft.com/office/powerpoint/2010/main" val="2215002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2015</a:t>
            </a:r>
          </a:p>
        </p:txBody>
      </p:sp>
      <p:sp>
        <p:nvSpPr>
          <p:cNvPr id="4" name="Tijdelijke aanduiding voor dianummer 3"/>
          <p:cNvSpPr>
            <a:spLocks noGrp="1"/>
          </p:cNvSpPr>
          <p:nvPr>
            <p:ph type="sldNum" sz="quarter" idx="10"/>
          </p:nvPr>
        </p:nvSpPr>
        <p:spPr/>
        <p:txBody>
          <a:bodyPr/>
          <a:lstStyle/>
          <a:p>
            <a:fld id="{B29FE93B-5932-4CBB-A163-280E8F0CAFD8}" type="slidenum">
              <a:rPr lang="nl-NL" smtClean="0"/>
              <a:pPr/>
              <a:t>5</a:t>
            </a:fld>
            <a:endParaRPr lang="nl-NL"/>
          </a:p>
        </p:txBody>
      </p:sp>
    </p:spTree>
    <p:extLst>
      <p:ext uri="{BB962C8B-B14F-4D97-AF65-F5344CB8AC3E}">
        <p14:creationId xmlns:p14="http://schemas.microsoft.com/office/powerpoint/2010/main" val="1623988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Ondersteunende teams mogen niet vergeten worden</a:t>
            </a:r>
          </a:p>
        </p:txBody>
      </p:sp>
      <p:sp>
        <p:nvSpPr>
          <p:cNvPr id="4" name="Tijdelijke aanduiding voor dianummer 3"/>
          <p:cNvSpPr>
            <a:spLocks noGrp="1"/>
          </p:cNvSpPr>
          <p:nvPr>
            <p:ph type="sldNum" sz="quarter" idx="10"/>
          </p:nvPr>
        </p:nvSpPr>
        <p:spPr/>
        <p:txBody>
          <a:bodyPr/>
          <a:lstStyle/>
          <a:p>
            <a:fld id="{B29FE93B-5932-4CBB-A163-280E8F0CAFD8}" type="slidenum">
              <a:rPr lang="nl-NL" smtClean="0"/>
              <a:pPr/>
              <a:t>6</a:t>
            </a:fld>
            <a:endParaRPr lang="nl-NL"/>
          </a:p>
        </p:txBody>
      </p:sp>
    </p:spTree>
    <p:extLst>
      <p:ext uri="{BB962C8B-B14F-4D97-AF65-F5344CB8AC3E}">
        <p14:creationId xmlns:p14="http://schemas.microsoft.com/office/powerpoint/2010/main" val="451611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Meegedaan aan onderzoek Bruggen bouwen</a:t>
            </a:r>
          </a:p>
          <a:p>
            <a:r>
              <a:rPr lang="nl-NL" dirty="0"/>
              <a:t>Tafelheren geweest op het CvI2018</a:t>
            </a:r>
          </a:p>
          <a:p>
            <a:endParaRPr lang="nl-NL" dirty="0"/>
          </a:p>
        </p:txBody>
      </p:sp>
      <p:sp>
        <p:nvSpPr>
          <p:cNvPr id="4" name="Tijdelijke aanduiding voor dianummer 3"/>
          <p:cNvSpPr>
            <a:spLocks noGrp="1"/>
          </p:cNvSpPr>
          <p:nvPr>
            <p:ph type="sldNum" sz="quarter" idx="10"/>
          </p:nvPr>
        </p:nvSpPr>
        <p:spPr/>
        <p:txBody>
          <a:bodyPr/>
          <a:lstStyle/>
          <a:p>
            <a:fld id="{B29FE93B-5932-4CBB-A163-280E8F0CAFD8}" type="slidenum">
              <a:rPr lang="nl-NL" smtClean="0"/>
              <a:pPr/>
              <a:t>7</a:t>
            </a:fld>
            <a:endParaRPr lang="nl-NL"/>
          </a:p>
        </p:txBody>
      </p:sp>
    </p:spTree>
    <p:extLst>
      <p:ext uri="{BB962C8B-B14F-4D97-AF65-F5344CB8AC3E}">
        <p14:creationId xmlns:p14="http://schemas.microsoft.com/office/powerpoint/2010/main" val="2582742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Vaste plek in het team inclusief formatie</a:t>
            </a:r>
          </a:p>
          <a:p>
            <a:r>
              <a:rPr lang="nl-NL" dirty="0"/>
              <a:t>Duidelijke taakomschrijving</a:t>
            </a:r>
          </a:p>
          <a:p>
            <a:r>
              <a:rPr lang="nl-NL" dirty="0"/>
              <a:t>Bewaakt de IT3 cyclus</a:t>
            </a:r>
          </a:p>
          <a:p>
            <a:r>
              <a:rPr lang="nl-NL" dirty="0"/>
              <a:t>Kent en handelt volgens 4 in balans</a:t>
            </a:r>
          </a:p>
          <a:p>
            <a:r>
              <a:rPr lang="nl-NL" dirty="0"/>
              <a:t>Eerste aanspreekpunt ICT in het onderwijs</a:t>
            </a:r>
          </a:p>
          <a:p>
            <a:endParaRPr lang="nl-NL" dirty="0"/>
          </a:p>
        </p:txBody>
      </p:sp>
      <p:sp>
        <p:nvSpPr>
          <p:cNvPr id="4" name="Tijdelijke aanduiding voor dianummer 3"/>
          <p:cNvSpPr>
            <a:spLocks noGrp="1"/>
          </p:cNvSpPr>
          <p:nvPr>
            <p:ph type="sldNum" sz="quarter" idx="10"/>
          </p:nvPr>
        </p:nvSpPr>
        <p:spPr/>
        <p:txBody>
          <a:bodyPr/>
          <a:lstStyle/>
          <a:p>
            <a:fld id="{B29FE93B-5932-4CBB-A163-280E8F0CAFD8}" type="slidenum">
              <a:rPr lang="nl-NL" smtClean="0"/>
              <a:pPr/>
              <a:t>10</a:t>
            </a:fld>
            <a:endParaRPr lang="nl-NL"/>
          </a:p>
        </p:txBody>
      </p:sp>
    </p:spTree>
    <p:extLst>
      <p:ext uri="{BB962C8B-B14F-4D97-AF65-F5344CB8AC3E}">
        <p14:creationId xmlns:p14="http://schemas.microsoft.com/office/powerpoint/2010/main" val="4005038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BYOD</a:t>
            </a:r>
          </a:p>
          <a:p>
            <a:r>
              <a:rPr lang="nl-NL" dirty="0"/>
              <a:t>Office 365</a:t>
            </a:r>
          </a:p>
          <a:p>
            <a:r>
              <a:rPr lang="nl-NL" dirty="0"/>
              <a:t>Project digitale werkomgeving</a:t>
            </a:r>
          </a:p>
          <a:p>
            <a:r>
              <a:rPr lang="nl-NL" dirty="0"/>
              <a:t>Wendbaar werken</a:t>
            </a:r>
          </a:p>
          <a:p>
            <a:r>
              <a:rPr lang="nl-NL" dirty="0"/>
              <a:t>Pool om uit te putten</a:t>
            </a:r>
          </a:p>
          <a:p>
            <a:endParaRPr lang="nl-NL" dirty="0"/>
          </a:p>
        </p:txBody>
      </p:sp>
      <p:sp>
        <p:nvSpPr>
          <p:cNvPr id="4" name="Tijdelijke aanduiding voor dianummer 3"/>
          <p:cNvSpPr>
            <a:spLocks noGrp="1"/>
          </p:cNvSpPr>
          <p:nvPr>
            <p:ph type="sldNum" sz="quarter" idx="10"/>
          </p:nvPr>
        </p:nvSpPr>
        <p:spPr/>
        <p:txBody>
          <a:bodyPr/>
          <a:lstStyle/>
          <a:p>
            <a:fld id="{B29FE93B-5932-4CBB-A163-280E8F0CAFD8}" type="slidenum">
              <a:rPr lang="nl-NL" smtClean="0"/>
              <a:pPr/>
              <a:t>11</a:t>
            </a:fld>
            <a:endParaRPr lang="nl-NL"/>
          </a:p>
        </p:txBody>
      </p:sp>
    </p:spTree>
    <p:extLst>
      <p:ext uri="{BB962C8B-B14F-4D97-AF65-F5344CB8AC3E}">
        <p14:creationId xmlns:p14="http://schemas.microsoft.com/office/powerpoint/2010/main" val="315997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11560" y="1052736"/>
            <a:ext cx="7772400" cy="1470025"/>
          </a:xfrm>
        </p:spPr>
        <p:txBody>
          <a:bodyPr/>
          <a:lstStyle/>
          <a:p>
            <a:r>
              <a:rPr lang="nl-NL"/>
              <a:t>Klik om de stijl te bewerken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nl-NL"/>
              <a:t>Klik om de stijl te bewerken</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nl-NL"/>
              <a:t>Klik om de stijl te bewerken</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3CA2A954-8189-495A-BFA4-585D6FC09AA8}" type="datetimeFigureOut">
              <a:rPr lang="nl-NL" smtClean="0"/>
              <a:pPr/>
              <a:t>28-05-18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65EBE19C-C0C9-43E9-B0BF-C7B5A49FD56C}"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nl-NL"/>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95536" y="1628800"/>
            <a:ext cx="8229600" cy="1143000"/>
          </a:xfrm>
          <a:prstGeom prst="rect">
            <a:avLst/>
          </a:prstGeom>
        </p:spPr>
        <p:txBody>
          <a:bodyPr vert="horz" lIns="91440" tIns="45720" rIns="91440" bIns="45720" rtlCol="0" anchor="ctr">
            <a:normAutofit/>
          </a:bodyPr>
          <a:lstStyle/>
          <a:p>
            <a:r>
              <a:rPr lang="nl-NL"/>
              <a:t>Klik om de stijl te bewerken</a:t>
            </a: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95536" y="1484784"/>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A2A954-8189-495A-BFA4-585D6FC09AA8}" type="datetimeFigureOut">
              <a:rPr lang="nl-NL" smtClean="0"/>
              <a:pPr/>
              <a:t>28-05-18</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EBE19C-C0C9-43E9-B0BF-C7B5A49FD56C}"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51" r:id="rId1"/>
    <p:sldLayoutId id="214748365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ctrTitle"/>
          </p:nvPr>
        </p:nvSpPr>
        <p:spPr>
          <a:xfrm>
            <a:off x="611560" y="1052736"/>
            <a:ext cx="7772400" cy="2664296"/>
          </a:xfrm>
        </p:spPr>
        <p:txBody>
          <a:bodyPr>
            <a:normAutofit fontScale="90000"/>
          </a:bodyPr>
          <a:lstStyle/>
          <a:p>
            <a:br>
              <a:rPr lang="nl-NL" sz="4500" b="1" dirty="0">
                <a:latin typeface="+mn-lt"/>
                <a:ea typeface="+mn-ea"/>
                <a:cs typeface="+mn-cs"/>
              </a:rPr>
            </a:br>
            <a:r>
              <a:rPr lang="nl-NL" sz="4500" b="1" dirty="0">
                <a:solidFill>
                  <a:srgbClr val="FFFFFF"/>
                </a:solidFill>
                <a:latin typeface="Calibri"/>
                <a:ea typeface="+mn-ea"/>
                <a:cs typeface="+mn-cs"/>
              </a:rPr>
              <a:t>Bruggen bouwen </a:t>
            </a:r>
            <a:br>
              <a:rPr lang="nl-NL" sz="4500" b="1" dirty="0">
                <a:solidFill>
                  <a:srgbClr val="FFFFFF"/>
                </a:solidFill>
                <a:latin typeface="Calibri"/>
                <a:ea typeface="+mn-ea"/>
                <a:cs typeface="+mn-cs"/>
              </a:rPr>
            </a:br>
            <a:r>
              <a:rPr lang="nl-NL" sz="4500" b="1" dirty="0">
                <a:solidFill>
                  <a:srgbClr val="FFFFFF"/>
                </a:solidFill>
                <a:latin typeface="Calibri"/>
                <a:ea typeface="+mn-ea"/>
                <a:cs typeface="+mn-cs"/>
              </a:rPr>
              <a:t>ROC Friese Poort</a:t>
            </a:r>
            <a:br>
              <a:rPr lang="nl-NL" sz="4500" b="1" dirty="0">
                <a:latin typeface="Calibri"/>
                <a:ea typeface="+mn-ea"/>
                <a:cs typeface="+mn-cs"/>
              </a:rPr>
            </a:br>
            <a:r>
              <a:rPr lang="x-none" sz="4500">
                <a:latin typeface="Times New Roman"/>
                <a:ea typeface="+mn-ea"/>
                <a:cs typeface="+mn-cs"/>
              </a:rPr>
              <a:t> </a:t>
            </a:r>
            <a:endParaRPr lang="x-none" sz="4500" dirty="0">
              <a:latin typeface="Times New Roman"/>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4107C5-E7CD-0044-853D-0914EB1DAFDB}"/>
              </a:ext>
            </a:extLst>
          </p:cNvPr>
          <p:cNvSpPr>
            <a:spLocks noGrp="1"/>
          </p:cNvSpPr>
          <p:nvPr>
            <p:ph type="title"/>
          </p:nvPr>
        </p:nvSpPr>
        <p:spPr/>
        <p:txBody>
          <a:bodyPr/>
          <a:lstStyle/>
          <a:p>
            <a:r>
              <a:rPr lang="nl-NL" dirty="0"/>
              <a:t>Coaches, hoe nu verder</a:t>
            </a:r>
          </a:p>
        </p:txBody>
      </p:sp>
      <p:pic>
        <p:nvPicPr>
          <p:cNvPr id="5" name="Afbeelding 4">
            <a:extLst>
              <a:ext uri="{FF2B5EF4-FFF2-40B4-BE49-F238E27FC236}">
                <a16:creationId xmlns:a16="http://schemas.microsoft.com/office/drawing/2014/main" id="{EE932821-B194-014D-80C4-036390539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1702"/>
            <a:ext cx="9144000" cy="3854595"/>
          </a:xfrm>
          <a:prstGeom prst="rect">
            <a:avLst/>
          </a:prstGeom>
        </p:spPr>
      </p:pic>
    </p:spTree>
    <p:extLst>
      <p:ext uri="{BB962C8B-B14F-4D97-AF65-F5344CB8AC3E}">
        <p14:creationId xmlns:p14="http://schemas.microsoft.com/office/powerpoint/2010/main" val="3821671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4E241-B746-544E-8861-EA5C8E4259F1}"/>
              </a:ext>
            </a:extLst>
          </p:cNvPr>
          <p:cNvSpPr>
            <a:spLocks noGrp="1"/>
          </p:cNvSpPr>
          <p:nvPr>
            <p:ph type="title"/>
          </p:nvPr>
        </p:nvSpPr>
        <p:spPr/>
        <p:txBody>
          <a:bodyPr/>
          <a:lstStyle/>
          <a:p>
            <a:r>
              <a:rPr lang="nl-NL" dirty="0"/>
              <a:t>Bijvangst</a:t>
            </a:r>
          </a:p>
        </p:txBody>
      </p:sp>
      <p:sp>
        <p:nvSpPr>
          <p:cNvPr id="3" name="Tijdelijke aanduiding voor inhoud 2">
            <a:extLst>
              <a:ext uri="{FF2B5EF4-FFF2-40B4-BE49-F238E27FC236}">
                <a16:creationId xmlns:a16="http://schemas.microsoft.com/office/drawing/2014/main" id="{EDDCB55F-9793-3E4E-B9AB-599FB1A453F4}"/>
              </a:ext>
            </a:extLst>
          </p:cNvPr>
          <p:cNvSpPr>
            <a:spLocks noGrp="1"/>
          </p:cNvSpPr>
          <p:nvPr>
            <p:ph idx="1"/>
          </p:nvPr>
        </p:nvSpPr>
        <p:spPr/>
        <p:txBody>
          <a:bodyPr/>
          <a:lstStyle/>
          <a:p>
            <a:endParaRPr lang="nl-NL" dirty="0"/>
          </a:p>
          <a:p>
            <a:pPr marL="0" indent="0">
              <a:buNone/>
            </a:pPr>
            <a:endParaRPr lang="nl-NL" dirty="0"/>
          </a:p>
        </p:txBody>
      </p:sp>
      <p:pic>
        <p:nvPicPr>
          <p:cNvPr id="5" name="Afbeelding 4">
            <a:extLst>
              <a:ext uri="{FF2B5EF4-FFF2-40B4-BE49-F238E27FC236}">
                <a16:creationId xmlns:a16="http://schemas.microsoft.com/office/drawing/2014/main" id="{43270C87-78D0-0648-A3E1-FCC821B20C63}"/>
              </a:ext>
            </a:extLst>
          </p:cNvPr>
          <p:cNvPicPr>
            <a:picLocks noChangeAspect="1"/>
          </p:cNvPicPr>
          <p:nvPr/>
        </p:nvPicPr>
        <p:blipFill>
          <a:blip r:embed="rId3"/>
          <a:stretch>
            <a:fillRect/>
          </a:stretch>
        </p:blipFill>
        <p:spPr>
          <a:xfrm>
            <a:off x="3678631" y="1305633"/>
            <a:ext cx="5465369" cy="4787663"/>
          </a:xfrm>
          <a:prstGeom prst="rect">
            <a:avLst/>
          </a:prstGeom>
        </p:spPr>
      </p:pic>
      <p:sp>
        <p:nvSpPr>
          <p:cNvPr id="6" name="Tekstvak 5">
            <a:extLst>
              <a:ext uri="{FF2B5EF4-FFF2-40B4-BE49-F238E27FC236}">
                <a16:creationId xmlns:a16="http://schemas.microsoft.com/office/drawing/2014/main" id="{184AF8C5-4BB9-1D4D-9920-9521F5AAFC9F}"/>
              </a:ext>
            </a:extLst>
          </p:cNvPr>
          <p:cNvSpPr txBox="1"/>
          <p:nvPr/>
        </p:nvSpPr>
        <p:spPr>
          <a:xfrm>
            <a:off x="7668344" y="5723964"/>
            <a:ext cx="1475656" cy="369332"/>
          </a:xfrm>
          <a:prstGeom prst="rect">
            <a:avLst/>
          </a:prstGeom>
          <a:noFill/>
        </p:spPr>
        <p:txBody>
          <a:bodyPr wrap="square" rtlCol="0">
            <a:spAutoFit/>
          </a:bodyPr>
          <a:lstStyle/>
          <a:p>
            <a:r>
              <a:rPr lang="nl-NL" dirty="0" err="1">
                <a:solidFill>
                  <a:schemeClr val="bg1"/>
                </a:solidFill>
              </a:rPr>
              <a:t>Tuinposter.nl</a:t>
            </a:r>
            <a:endParaRPr lang="nl-NL" dirty="0">
              <a:solidFill>
                <a:schemeClr val="bg1"/>
              </a:solidFill>
            </a:endParaRPr>
          </a:p>
        </p:txBody>
      </p:sp>
    </p:spTree>
    <p:extLst>
      <p:ext uri="{BB962C8B-B14F-4D97-AF65-F5344CB8AC3E}">
        <p14:creationId xmlns:p14="http://schemas.microsoft.com/office/powerpoint/2010/main" val="2029030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_MG_5811.jpg"/>
          <p:cNvPicPr>
            <a:picLocks noGrp="1" noChangeAspect="1"/>
          </p:cNvPicPr>
          <p:nvPr>
            <p:ph idx="1"/>
          </p:nvPr>
        </p:nvPicPr>
        <p:blipFill>
          <a:blip r:embed="rId3"/>
          <a:srcRect t="20795"/>
          <a:stretch>
            <a:fillRect/>
          </a:stretch>
        </p:blipFill>
        <p:spPr>
          <a:xfrm>
            <a:off x="550082" y="508641"/>
            <a:ext cx="4232275" cy="5029137"/>
          </a:xfrm>
        </p:spPr>
      </p:pic>
      <p:sp>
        <p:nvSpPr>
          <p:cNvPr id="6" name="Tekstvak 5"/>
          <p:cNvSpPr txBox="1"/>
          <p:nvPr/>
        </p:nvSpPr>
        <p:spPr>
          <a:xfrm>
            <a:off x="5200650" y="2291433"/>
            <a:ext cx="3262745" cy="1477328"/>
          </a:xfrm>
          <a:prstGeom prst="rect">
            <a:avLst/>
          </a:prstGeom>
        </p:spPr>
        <p:txBody>
          <a:bodyPr rtlCol="0">
            <a:spAutoFit/>
          </a:bodyPr>
          <a:lstStyle/>
          <a:p>
            <a:pPr algn="ctr"/>
            <a:r>
              <a:rPr lang="x-none" sz="3600" dirty="0"/>
              <a:t>Jorrit </a:t>
            </a:r>
            <a:r>
              <a:rPr lang="x-none" sz="3600" dirty="0" err="1"/>
              <a:t>Arntzen</a:t>
            </a:r>
            <a:endParaRPr lang="nl-NL" sz="3600"/>
          </a:p>
          <a:p>
            <a:pPr algn="ctr"/>
            <a:endParaRPr lang="nl-NL" dirty="0"/>
          </a:p>
          <a:p>
            <a:pPr algn="ctr"/>
            <a:r>
              <a:rPr lang="x-none" sz="3600" dirty="0"/>
              <a:t>Joost Willems</a:t>
            </a:r>
          </a:p>
        </p:txBody>
      </p:sp>
    </p:spTree>
    <p:extLst>
      <p:ext uri="{BB962C8B-B14F-4D97-AF65-F5344CB8AC3E}">
        <p14:creationId xmlns:p14="http://schemas.microsoft.com/office/powerpoint/2010/main" val="1231762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88640"/>
            <a:ext cx="4176464" cy="1143000"/>
          </a:xfrm>
        </p:spPr>
        <p:txBody>
          <a:bodyPr>
            <a:normAutofit/>
          </a:bodyPr>
          <a:lstStyle/>
          <a:p>
            <a:r>
              <a:rPr lang="nl-NL" sz="6000" dirty="0"/>
              <a:t>IT</a:t>
            </a:r>
            <a:r>
              <a:rPr lang="nl-NL" sz="6000" baseline="30000" dirty="0"/>
              <a:t>3</a:t>
            </a:r>
            <a:endParaRPr lang="nl-NL" sz="6000" dirty="0"/>
          </a:p>
        </p:txBody>
      </p:sp>
      <p:pic>
        <p:nvPicPr>
          <p:cNvPr id="4" name="Picture 3" descr="../Desktop/Desktop/IT3_REV1_Oranj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1484784"/>
            <a:ext cx="3888432" cy="3909670"/>
          </a:xfrm>
          <a:prstGeom prst="rect">
            <a:avLst/>
          </a:prstGeom>
          <a:noFill/>
          <a:ln>
            <a:noFill/>
          </a:ln>
        </p:spPr>
      </p:pic>
      <p:sp>
        <p:nvSpPr>
          <p:cNvPr id="3" name="Rectangle 2"/>
          <p:cNvSpPr/>
          <p:nvPr/>
        </p:nvSpPr>
        <p:spPr>
          <a:xfrm>
            <a:off x="179512" y="3024120"/>
            <a:ext cx="3979744" cy="830997"/>
          </a:xfrm>
          <a:prstGeom prst="rect">
            <a:avLst/>
          </a:prstGeom>
        </p:spPr>
        <p:txBody>
          <a:bodyPr wrap="none">
            <a:spAutoFit/>
          </a:bodyPr>
          <a:lstStyle/>
          <a:p>
            <a:r>
              <a:rPr lang="nl-NL" sz="4800" i="1" dirty="0"/>
              <a:t>Innovatie door:</a:t>
            </a:r>
          </a:p>
        </p:txBody>
      </p:sp>
    </p:spTree>
    <p:extLst>
      <p:ext uri="{BB962C8B-B14F-4D97-AF65-F5344CB8AC3E}">
        <p14:creationId xmlns:p14="http://schemas.microsoft.com/office/powerpoint/2010/main" val="371228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rcRect t="15693" b="15693"/>
          <a:stretch>
            <a:fillRect/>
          </a:stretch>
        </p:blipFill>
        <p:spPr>
          <a:xfrm>
            <a:off x="424312" y="2657475"/>
            <a:ext cx="8239489" cy="2939254"/>
          </a:xfrm>
          <a:prstGeom prst="rect">
            <a:avLst/>
          </a:prstGeom>
        </p:spPr>
      </p:pic>
      <p:sp>
        <p:nvSpPr>
          <p:cNvPr id="8" name="Rechthoek: afgeronde hoeken 7"/>
          <p:cNvSpPr/>
          <p:nvPr/>
        </p:nvSpPr>
        <p:spPr>
          <a:xfrm>
            <a:off x="581025" y="1647825"/>
            <a:ext cx="1670237" cy="9144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b="1" dirty="0"/>
              <a:t>Informatie manager</a:t>
            </a:r>
            <a:endParaRPr lang="nl-NL" sz="2000" b="1" dirty="0"/>
          </a:p>
        </p:txBody>
      </p:sp>
      <p:sp>
        <p:nvSpPr>
          <p:cNvPr id="9" name="Rechthoek: afgeronde hoeken 8"/>
          <p:cNvSpPr/>
          <p:nvPr/>
        </p:nvSpPr>
        <p:spPr>
          <a:xfrm>
            <a:off x="2505075" y="1647825"/>
            <a:ext cx="1670237" cy="9144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b="1" dirty="0"/>
              <a:t>IT3</a:t>
            </a:r>
            <a:endParaRPr lang="nl-NL" sz="2000" b="1" dirty="0"/>
          </a:p>
        </p:txBody>
      </p:sp>
      <p:sp>
        <p:nvSpPr>
          <p:cNvPr id="10" name="Rechthoek: afgeronde hoeken 9"/>
          <p:cNvSpPr/>
          <p:nvPr/>
        </p:nvSpPr>
        <p:spPr>
          <a:xfrm>
            <a:off x="4409440" y="1647825"/>
            <a:ext cx="1670237" cy="9144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b="1" dirty="0"/>
              <a:t>Teams</a:t>
            </a:r>
            <a:endParaRPr lang="nl-NL" sz="2000" b="1" dirty="0"/>
          </a:p>
        </p:txBody>
      </p:sp>
      <p:sp>
        <p:nvSpPr>
          <p:cNvPr id="11" name="Rechthoek: afgeronde hoeken 10"/>
          <p:cNvSpPr/>
          <p:nvPr/>
        </p:nvSpPr>
        <p:spPr>
          <a:xfrm>
            <a:off x="6334125" y="1647825"/>
            <a:ext cx="1670237" cy="9144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b="1" dirty="0"/>
              <a:t>Hoofd ICT</a:t>
            </a:r>
            <a:endParaRPr lang="nl-NL" sz="2000" b="1" dirty="0"/>
          </a:p>
        </p:txBody>
      </p:sp>
      <p:sp>
        <p:nvSpPr>
          <p:cNvPr id="12" name="Tekstvak 11"/>
          <p:cNvSpPr txBox="1"/>
          <p:nvPr/>
        </p:nvSpPr>
        <p:spPr>
          <a:xfrm>
            <a:off x="5809353" y="5267325"/>
            <a:ext cx="2743200" cy="369332"/>
          </a:xfrm>
          <a:prstGeom prst="rect">
            <a:avLst/>
          </a:prstGeom>
        </p:spPr>
        <p:txBody>
          <a:bodyPr rtlCol="0">
            <a:spAutoFit/>
          </a:bodyPr>
          <a:lstStyle/>
          <a:p>
            <a:pPr algn="ctr"/>
            <a:r>
              <a:rPr lang="x-none" dirty="0"/>
              <a:t>Bron: Kennisnet</a:t>
            </a:r>
          </a:p>
        </p:txBody>
      </p:sp>
    </p:spTree>
    <p:extLst>
      <p:ext uri="{BB962C8B-B14F-4D97-AF65-F5344CB8AC3E}">
        <p14:creationId xmlns:p14="http://schemas.microsoft.com/office/powerpoint/2010/main" val="2337329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2BC884-67D6-6049-B21E-F8FB4759C2D5}"/>
              </a:ext>
            </a:extLst>
          </p:cNvPr>
          <p:cNvSpPr>
            <a:spLocks noGrp="1"/>
          </p:cNvSpPr>
          <p:nvPr>
            <p:ph type="title"/>
          </p:nvPr>
        </p:nvSpPr>
        <p:spPr/>
        <p:txBody>
          <a:bodyPr/>
          <a:lstStyle/>
          <a:p>
            <a:r>
              <a:rPr lang="nl-NL" dirty="0"/>
              <a:t>ICT coaches</a:t>
            </a:r>
          </a:p>
        </p:txBody>
      </p:sp>
      <p:sp>
        <p:nvSpPr>
          <p:cNvPr id="3" name="Tijdelijke aanduiding voor inhoud 2">
            <a:extLst>
              <a:ext uri="{FF2B5EF4-FFF2-40B4-BE49-F238E27FC236}">
                <a16:creationId xmlns:a16="http://schemas.microsoft.com/office/drawing/2014/main" id="{5996BB1C-D962-8A4F-8C20-11085F8C7A06}"/>
              </a:ext>
            </a:extLst>
          </p:cNvPr>
          <p:cNvSpPr>
            <a:spLocks noGrp="1"/>
          </p:cNvSpPr>
          <p:nvPr>
            <p:ph idx="1"/>
          </p:nvPr>
        </p:nvSpPr>
        <p:spPr>
          <a:xfrm>
            <a:off x="457200" y="1397878"/>
            <a:ext cx="8229600" cy="4525963"/>
          </a:xfrm>
        </p:spPr>
        <p:txBody>
          <a:bodyPr/>
          <a:lstStyle/>
          <a:p>
            <a:r>
              <a:rPr lang="nl-NL" i="1" dirty="0"/>
              <a:t>domeinen en teams jaarlijks zijn uitgedaagd na te denken over de mogelijkheden die ICT biedt voor het onderwijs. Vervolgens zijn door de teams keuzes gemaakt en worden onderwijsgevenden specifiek ondersteund in de toepassingen die door het domein en de teams zijn gekozen</a:t>
            </a:r>
            <a:r>
              <a:rPr lang="nl-NL" b="1" i="1" dirty="0"/>
              <a:t>. Per team is een specialist geschoold die de rol van ICT-coach binnen een team vervult. (Bestuursakkoord 2015)</a:t>
            </a:r>
            <a:endParaRPr lang="nl-NL" b="1" dirty="0"/>
          </a:p>
        </p:txBody>
      </p:sp>
    </p:spTree>
    <p:extLst>
      <p:ext uri="{BB962C8B-B14F-4D97-AF65-F5344CB8AC3E}">
        <p14:creationId xmlns:p14="http://schemas.microsoft.com/office/powerpoint/2010/main" val="1125613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B5F673-C045-4542-AD37-04A3639CC4B3}"/>
              </a:ext>
            </a:extLst>
          </p:cNvPr>
          <p:cNvSpPr>
            <a:spLocks noGrp="1"/>
          </p:cNvSpPr>
          <p:nvPr>
            <p:ph type="title"/>
          </p:nvPr>
        </p:nvSpPr>
        <p:spPr/>
        <p:txBody>
          <a:bodyPr/>
          <a:lstStyle/>
          <a:p>
            <a:r>
              <a:rPr lang="nl-NL" dirty="0"/>
              <a:t>Huidige stand van zaken</a:t>
            </a:r>
          </a:p>
        </p:txBody>
      </p:sp>
      <p:sp>
        <p:nvSpPr>
          <p:cNvPr id="3" name="Tijdelijke aanduiding voor inhoud 2">
            <a:extLst>
              <a:ext uri="{FF2B5EF4-FFF2-40B4-BE49-F238E27FC236}">
                <a16:creationId xmlns:a16="http://schemas.microsoft.com/office/drawing/2014/main" id="{F8C69E87-F72C-1545-8EE1-2641C244115D}"/>
              </a:ext>
            </a:extLst>
          </p:cNvPr>
          <p:cNvSpPr>
            <a:spLocks noGrp="1"/>
          </p:cNvSpPr>
          <p:nvPr>
            <p:ph idx="1"/>
          </p:nvPr>
        </p:nvSpPr>
        <p:spPr/>
        <p:txBody>
          <a:bodyPr/>
          <a:lstStyle/>
          <a:p>
            <a:r>
              <a:rPr lang="nl-NL" dirty="0"/>
              <a:t>66 onderwijs teams</a:t>
            </a:r>
          </a:p>
          <a:p>
            <a:r>
              <a:rPr lang="nl-NL" dirty="0"/>
              <a:t>40 Coaches</a:t>
            </a:r>
          </a:p>
          <a:p>
            <a:r>
              <a:rPr lang="nl-NL" dirty="0"/>
              <a:t>1 ICT-coaches coördinator (Drachten)</a:t>
            </a:r>
          </a:p>
          <a:p>
            <a:endParaRPr lang="nl-NL" dirty="0"/>
          </a:p>
          <a:p>
            <a:r>
              <a:rPr lang="nl-NL" dirty="0"/>
              <a:t>24 ondersteunende teams</a:t>
            </a:r>
          </a:p>
          <a:p>
            <a:r>
              <a:rPr lang="nl-NL" dirty="0"/>
              <a:t>1 coach</a:t>
            </a:r>
          </a:p>
          <a:p>
            <a:endParaRPr lang="nl-NL" dirty="0"/>
          </a:p>
          <a:p>
            <a:pPr marL="0" indent="0">
              <a:buNone/>
            </a:pPr>
            <a:endParaRPr lang="nl-NL" dirty="0"/>
          </a:p>
        </p:txBody>
      </p:sp>
    </p:spTree>
    <p:extLst>
      <p:ext uri="{BB962C8B-B14F-4D97-AF65-F5344CB8AC3E}">
        <p14:creationId xmlns:p14="http://schemas.microsoft.com/office/powerpoint/2010/main" val="2443806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455270-C4B5-5049-8C4F-FA45FE5FDD51}"/>
              </a:ext>
            </a:extLst>
          </p:cNvPr>
          <p:cNvSpPr>
            <a:spLocks noGrp="1"/>
          </p:cNvSpPr>
          <p:nvPr>
            <p:ph type="title"/>
          </p:nvPr>
        </p:nvSpPr>
        <p:spPr/>
        <p:txBody>
          <a:bodyPr/>
          <a:lstStyle/>
          <a:p>
            <a:r>
              <a:rPr lang="nl-NL" dirty="0"/>
              <a:t>Interview</a:t>
            </a:r>
          </a:p>
        </p:txBody>
      </p:sp>
      <p:pic>
        <p:nvPicPr>
          <p:cNvPr id="5" name="Afbeelding 4">
            <a:extLst>
              <a:ext uri="{FF2B5EF4-FFF2-40B4-BE49-F238E27FC236}">
                <a16:creationId xmlns:a16="http://schemas.microsoft.com/office/drawing/2014/main" id="{73995F42-DD12-6E44-B311-C318C0F02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0848"/>
            <a:ext cx="9144000" cy="2132824"/>
          </a:xfrm>
          <a:prstGeom prst="rect">
            <a:avLst/>
          </a:prstGeom>
        </p:spPr>
      </p:pic>
    </p:spTree>
    <p:extLst>
      <p:ext uri="{BB962C8B-B14F-4D97-AF65-F5344CB8AC3E}">
        <p14:creationId xmlns:p14="http://schemas.microsoft.com/office/powerpoint/2010/main" val="295217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D4C0A1-88FB-814C-9094-79D95B30684A}"/>
              </a:ext>
            </a:extLst>
          </p:cNvPr>
          <p:cNvSpPr>
            <a:spLocks noGrp="1"/>
          </p:cNvSpPr>
          <p:nvPr>
            <p:ph type="title"/>
          </p:nvPr>
        </p:nvSpPr>
        <p:spPr/>
        <p:txBody>
          <a:bodyPr/>
          <a:lstStyle/>
          <a:p>
            <a:r>
              <a:rPr lang="nl-NL" dirty="0" err="1"/>
              <a:t>Fail</a:t>
            </a:r>
            <a:endParaRPr lang="nl-NL" dirty="0"/>
          </a:p>
        </p:txBody>
      </p:sp>
      <p:pic>
        <p:nvPicPr>
          <p:cNvPr id="4" name="Afbeelding 3">
            <a:extLst>
              <a:ext uri="{FF2B5EF4-FFF2-40B4-BE49-F238E27FC236}">
                <a16:creationId xmlns:a16="http://schemas.microsoft.com/office/drawing/2014/main" id="{F18142E0-2403-D349-A29E-B7F357BF45B9}"/>
              </a:ext>
            </a:extLst>
          </p:cNvPr>
          <p:cNvPicPr>
            <a:picLocks noChangeAspect="1"/>
          </p:cNvPicPr>
          <p:nvPr/>
        </p:nvPicPr>
        <p:blipFill>
          <a:blip r:embed="rId2"/>
          <a:stretch>
            <a:fillRect/>
          </a:stretch>
        </p:blipFill>
        <p:spPr>
          <a:xfrm>
            <a:off x="1763688" y="1268760"/>
            <a:ext cx="5946179" cy="4459634"/>
          </a:xfrm>
          <a:prstGeom prst="rect">
            <a:avLst/>
          </a:prstGeom>
        </p:spPr>
      </p:pic>
    </p:spTree>
    <p:extLst>
      <p:ext uri="{BB962C8B-B14F-4D97-AF65-F5344CB8AC3E}">
        <p14:creationId xmlns:p14="http://schemas.microsoft.com/office/powerpoint/2010/main" val="2036054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F40F97-804F-C54E-B6C4-80F38D117FAD}"/>
              </a:ext>
            </a:extLst>
          </p:cNvPr>
          <p:cNvSpPr>
            <a:spLocks noGrp="1"/>
          </p:cNvSpPr>
          <p:nvPr>
            <p:ph type="title"/>
          </p:nvPr>
        </p:nvSpPr>
        <p:spPr/>
        <p:txBody>
          <a:bodyPr/>
          <a:lstStyle/>
          <a:p>
            <a:r>
              <a:rPr lang="nl-NL" dirty="0"/>
              <a:t>Succesverhaal</a:t>
            </a:r>
          </a:p>
        </p:txBody>
      </p:sp>
      <p:pic>
        <p:nvPicPr>
          <p:cNvPr id="5" name="Afbeelding 4">
            <a:extLst>
              <a:ext uri="{FF2B5EF4-FFF2-40B4-BE49-F238E27FC236}">
                <a16:creationId xmlns:a16="http://schemas.microsoft.com/office/drawing/2014/main" id="{72DC3525-1DC6-124E-833A-043EAC509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766" y="1383722"/>
            <a:ext cx="6498468" cy="4610846"/>
          </a:xfrm>
          <a:prstGeom prst="rect">
            <a:avLst/>
          </a:prstGeom>
        </p:spPr>
      </p:pic>
    </p:spTree>
    <p:extLst>
      <p:ext uri="{BB962C8B-B14F-4D97-AF65-F5344CB8AC3E}">
        <p14:creationId xmlns:p14="http://schemas.microsoft.com/office/powerpoint/2010/main" val="3441098527"/>
      </p:ext>
    </p:extLst>
  </p:cSld>
  <p:clrMapOvr>
    <a:masterClrMapping/>
  </p:clrMapOvr>
</p:sld>
</file>

<file path=ppt/theme/theme1.xml><?xml version="1.0" encoding="utf-8"?>
<a:theme xmlns:a="http://schemas.openxmlformats.org/drawingml/2006/main" name="blank">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 Les 05 FP style.pptx" id="{F7EA51CB-7964-4BFA-9DEE-02EFC518ADB2}" vid="{8CB8E4B4-1075-4433-96CB-CAA99939DB71}"/>
    </a:ext>
  </a:extLst>
</a:theme>
</file>

<file path=ppt/theme/theme2.xml><?xml version="1.0" encoding="utf-8"?>
<a:theme xmlns:a="http://schemas.openxmlformats.org/drawingml/2006/main" name="Aangepast ontwerp">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 Les 05 FP style.pptx" id="{F7EA51CB-7964-4BFA-9DEE-02EFC518ADB2}" vid="{A0C46BBA-9370-49D8-8034-CB9F9A0FFBF0}"/>
    </a:ext>
  </a:ext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CA6846BFCA4A4C979B3702FB4300C3" ma:contentTypeVersion="8" ma:contentTypeDescription="Een nieuw document maken." ma:contentTypeScope="" ma:versionID="1861ad6257d160321b2303c949a26c5a">
  <xsd:schema xmlns:xsd="http://www.w3.org/2001/XMLSchema" xmlns:xs="http://www.w3.org/2001/XMLSchema" xmlns:p="http://schemas.microsoft.com/office/2006/metadata/properties" xmlns:ns2="04fd3ebc-33f0-43ad-b4a9-1e96600100e3" xmlns:ns3="00efe76e-b95d-4169-abdc-900194862c66" targetNamespace="http://schemas.microsoft.com/office/2006/metadata/properties" ma:root="true" ma:fieldsID="7399bc91e5dab39d4434b1f59908f577" ns2:_="" ns3:_="">
    <xsd:import namespace="04fd3ebc-33f0-43ad-b4a9-1e96600100e3"/>
    <xsd:import namespace="00efe76e-b95d-4169-abdc-900194862c6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fd3ebc-33f0-43ad-b4a9-1e96600100e3"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0efe76e-b95d-4169-abdc-900194862c6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491F56-445F-4F08-B316-A42652021D6D}">
  <ds:schemaRefs>
    <ds:schemaRef ds:uri="http://schemas.microsoft.com/office/2006/metadata/contentType"/>
    <ds:schemaRef ds:uri="http://schemas.microsoft.com/office/2006/metadata/properties/metaAttributes"/>
    <ds:schemaRef ds:uri="http://www.w3.org/2000/xmlns/"/>
    <ds:schemaRef ds:uri="http://www.w3.org/2001/XMLSchema"/>
    <ds:schemaRef ds:uri="04fd3ebc-33f0-43ad-b4a9-1e96600100e3"/>
    <ds:schemaRef ds:uri="00efe76e-b95d-4169-abdc-900194862c66"/>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59D958-B592-4857-84D6-1546C8E7BC20}">
  <ds:schemaRefs>
    <ds:schemaRef ds:uri="http://purl.org/dc/elements/1.1/"/>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04fd3ebc-33f0-43ad-b4a9-1e96600100e3"/>
    <ds:schemaRef ds:uri="00efe76e-b95d-4169-abdc-900194862c66"/>
    <ds:schemaRef ds:uri="http://purl.org/dc/dcmitype/"/>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4D75F763-FD23-466A-83A7-BED49E9FC7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412</TotalTime>
  <Words>211</Words>
  <Application>Microsoft Macintosh PowerPoint</Application>
  <PresentationFormat>Diavoorstelling (4:3)</PresentationFormat>
  <Paragraphs>53</Paragraphs>
  <Slides>11</Slides>
  <Notes>9</Notes>
  <HiddenSlides>0</HiddenSlides>
  <MMClips>0</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11</vt:i4>
      </vt:variant>
    </vt:vector>
  </HeadingPairs>
  <TitlesOfParts>
    <vt:vector size="16" baseType="lpstr">
      <vt:lpstr>Arial</vt:lpstr>
      <vt:lpstr>Calibri</vt:lpstr>
      <vt:lpstr>Times New Roman</vt:lpstr>
      <vt:lpstr>blank</vt:lpstr>
      <vt:lpstr>Aangepast ontwerp</vt:lpstr>
      <vt:lpstr> Bruggen bouwen  ROC Friese Poort  </vt:lpstr>
      <vt:lpstr>PowerPoint-presentatie</vt:lpstr>
      <vt:lpstr>IT3</vt:lpstr>
      <vt:lpstr>PowerPoint-presentatie</vt:lpstr>
      <vt:lpstr>ICT coaches</vt:lpstr>
      <vt:lpstr>Huidige stand van zaken</vt:lpstr>
      <vt:lpstr>Interview</vt:lpstr>
      <vt:lpstr>Fail</vt:lpstr>
      <vt:lpstr>Succesverhaal</vt:lpstr>
      <vt:lpstr>Coaches, hoe nu verder</vt:lpstr>
      <vt:lpstr>Bijvangst</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Professionalisering en innovatie  </dc:title>
  <dc:creator/>
  <cp:lastModifiedBy>Jorrit Arntzen</cp:lastModifiedBy>
  <cp:revision>31</cp:revision>
  <cp:lastPrinted>2017-04-04T07:40:19Z</cp:lastPrinted>
  <dcterms:created xsi:type="dcterms:W3CDTF">2016-04-06T08:15:37Z</dcterms:created>
  <dcterms:modified xsi:type="dcterms:W3CDTF">2018-05-28T11:17:19Z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0x01010012CA6846BFCA4A4C979B3702FB4300C3</vt:lpwstr>
  </property>
</Properties>
</file>