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011850" cx="106934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3962400" cy="3444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5180013" y="0"/>
            <a:ext cx="3962400" cy="3444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2513013" y="857250"/>
            <a:ext cx="4117975" cy="2314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6513513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/>
          <p:nvPr>
            <p:ph idx="2" type="sldImg"/>
          </p:nvPr>
        </p:nvSpPr>
        <p:spPr>
          <a:xfrm>
            <a:off x="2513013" y="857250"/>
            <a:ext cx="4117975" cy="2314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/>
          <p:nvPr>
            <p:ph idx="2" type="sldImg"/>
          </p:nvPr>
        </p:nvSpPr>
        <p:spPr>
          <a:xfrm>
            <a:off x="2513013" y="857250"/>
            <a:ext cx="4117975" cy="2314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/>
          <p:nvPr>
            <p:ph idx="2" type="sldImg"/>
          </p:nvPr>
        </p:nvSpPr>
        <p:spPr>
          <a:xfrm>
            <a:off x="2513013" y="857250"/>
            <a:ext cx="4117975" cy="2314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/>
          <p:nvPr>
            <p:ph idx="2" type="sldImg"/>
          </p:nvPr>
        </p:nvSpPr>
        <p:spPr>
          <a:xfrm>
            <a:off x="2513013" y="857250"/>
            <a:ext cx="4117975" cy="2314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/>
          <p:nvPr>
            <p:ph idx="2" type="sldImg"/>
          </p:nvPr>
        </p:nvSpPr>
        <p:spPr>
          <a:xfrm>
            <a:off x="2513013" y="857250"/>
            <a:ext cx="4117975" cy="2314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/>
          <p:nvPr>
            <p:ph idx="2" type="sldImg"/>
          </p:nvPr>
        </p:nvSpPr>
        <p:spPr>
          <a:xfrm>
            <a:off x="2513013" y="857250"/>
            <a:ext cx="4117975" cy="2314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>
            <p:ph idx="2" type="sldImg"/>
          </p:nvPr>
        </p:nvSpPr>
        <p:spPr>
          <a:xfrm>
            <a:off x="2513013" y="857250"/>
            <a:ext cx="4117975" cy="2314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>
            <p:ph idx="2" type="sldImg"/>
          </p:nvPr>
        </p:nvSpPr>
        <p:spPr>
          <a:xfrm>
            <a:off x="2513013" y="857250"/>
            <a:ext cx="4117975" cy="2314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/>
          <p:nvPr>
            <p:ph idx="2" type="sldImg"/>
          </p:nvPr>
        </p:nvSpPr>
        <p:spPr>
          <a:xfrm>
            <a:off x="2513013" y="857250"/>
            <a:ext cx="4117975" cy="2314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/>
          <p:nvPr>
            <p:ph idx="2" type="sldImg"/>
          </p:nvPr>
        </p:nvSpPr>
        <p:spPr>
          <a:xfrm>
            <a:off x="2513013" y="857250"/>
            <a:ext cx="4117975" cy="2314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/>
          <p:nvPr>
            <p:ph idx="2" type="sldImg"/>
          </p:nvPr>
        </p:nvSpPr>
        <p:spPr>
          <a:xfrm>
            <a:off x="2513013" y="857250"/>
            <a:ext cx="4117975" cy="2314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/>
          <p:nvPr>
            <p:ph idx="2" type="sldImg"/>
          </p:nvPr>
        </p:nvSpPr>
        <p:spPr>
          <a:xfrm>
            <a:off x="2513013" y="857250"/>
            <a:ext cx="4117975" cy="2314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title">
  <p:cSld name="Voorblad 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666180" y="1781795"/>
            <a:ext cx="9505056" cy="2232248"/>
          </a:xfrm>
          <a:custGeom>
            <a:pathLst>
              <a:path extrusionOk="0" h="120000" w="120000">
                <a:moveTo>
                  <a:pt x="27884" y="119714"/>
                </a:moveTo>
                <a:lnTo>
                  <a:pt x="0" y="120000"/>
                </a:lnTo>
                <a:lnTo>
                  <a:pt x="0" y="0"/>
                </a:lnTo>
                <a:lnTo>
                  <a:pt x="119999" y="0"/>
                </a:lnTo>
                <a:lnTo>
                  <a:pt x="119999" y="120000"/>
                </a:lnTo>
                <a:lnTo>
                  <a:pt x="30579" y="119893"/>
                </a:lnTo>
              </a:path>
            </a:pathLst>
          </a:custGeom>
          <a:solidFill>
            <a:schemeClr val="accent1"/>
          </a:solidFill>
          <a:ln cap="sq" cmpd="sng" w="57150">
            <a:solidFill>
              <a:srgbClr val="3C3C3C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 txBox="1"/>
          <p:nvPr>
            <p:ph type="ctrTitle"/>
          </p:nvPr>
        </p:nvSpPr>
        <p:spPr>
          <a:xfrm>
            <a:off x="666180" y="1781795"/>
            <a:ext cx="9505056" cy="22322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Font typeface="Arial"/>
              <a:buNone/>
              <a:defRPr b="1" i="0" sz="5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" name="Shape 18"/>
          <p:cNvSpPr txBox="1"/>
          <p:nvPr>
            <p:ph idx="1" type="subTitle"/>
          </p:nvPr>
        </p:nvSpPr>
        <p:spPr>
          <a:xfrm>
            <a:off x="2322364" y="4396435"/>
            <a:ext cx="6767026" cy="12017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1875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18750"/>
              </a:lnSpc>
              <a:spcBef>
                <a:spcPts val="320"/>
              </a:spcBef>
              <a:spcAft>
                <a:spcPts val="0"/>
              </a:spcAft>
              <a:buClr>
                <a:srgbClr val="8F8F8F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18750"/>
              </a:lnSpc>
              <a:spcBef>
                <a:spcPts val="320"/>
              </a:spcBef>
              <a:spcAft>
                <a:spcPts val="0"/>
              </a:spcAft>
              <a:buClr>
                <a:srgbClr val="8F8F8F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18750"/>
              </a:lnSpc>
              <a:spcBef>
                <a:spcPts val="320"/>
              </a:spcBef>
              <a:spcAft>
                <a:spcPts val="0"/>
              </a:spcAft>
              <a:buClr>
                <a:srgbClr val="8F8F8F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F8F8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F8F8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F8F8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F8F8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logo-aventus.png" id="19" name="Shape 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91499" y="159519"/>
            <a:ext cx="2953518" cy="13258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-a-groot.png" id="20" name="Shape 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886" y="4290892"/>
            <a:ext cx="1655067" cy="165506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/>
          <p:nvPr/>
        </p:nvSpPr>
        <p:spPr>
          <a:xfrm rot="5400000">
            <a:off x="2818319" y="3935272"/>
            <a:ext cx="343346" cy="284286"/>
          </a:xfrm>
          <a:custGeom>
            <a:pathLst>
              <a:path extrusionOk="0" h="120000" w="120000">
                <a:moveTo>
                  <a:pt x="0" y="0"/>
                </a:moveTo>
                <a:cubicBezTo>
                  <a:pt x="39996" y="19920"/>
                  <a:pt x="900" y="1464"/>
                  <a:pt x="120000" y="59772"/>
                </a:cubicBezTo>
                <a:lnTo>
                  <a:pt x="1260" y="120000"/>
                </a:lnTo>
              </a:path>
            </a:pathLst>
          </a:custGeom>
          <a:solidFill>
            <a:schemeClr val="accent1"/>
          </a:solidFill>
          <a:ln cap="sq" cmpd="sng" w="57150">
            <a:solidFill>
              <a:srgbClr val="3C3C3C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Titel + beeld aflopend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pic"/>
          </p:nvPr>
        </p:nvSpPr>
        <p:spPr>
          <a:xfrm>
            <a:off x="0" y="0"/>
            <a:ext cx="10693400" cy="60118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67857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79166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logo-a.png" id="79" name="Shape 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640" y="5319713"/>
            <a:ext cx="504824" cy="504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Media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media"/>
          </p:nvPr>
        </p:nvSpPr>
        <p:spPr>
          <a:xfrm>
            <a:off x="0" y="0"/>
            <a:ext cx="10693400" cy="60118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1875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8750"/>
              </a:lnSpc>
              <a:spcBef>
                <a:spcPts val="320"/>
              </a:spcBef>
              <a:spcAft>
                <a:spcPts val="0"/>
              </a:spcAft>
              <a:buClr>
                <a:srgbClr val="3C3C3C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8750"/>
              </a:lnSpc>
              <a:spcBef>
                <a:spcPts val="320"/>
              </a:spcBef>
              <a:spcAft>
                <a:spcPts val="0"/>
              </a:spcAft>
              <a:buClr>
                <a:srgbClr val="3C3C3C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8750"/>
              </a:lnSpc>
              <a:spcBef>
                <a:spcPts val="320"/>
              </a:spcBef>
              <a:spcAft>
                <a:spcPts val="0"/>
              </a:spcAft>
              <a:buClr>
                <a:srgbClr val="3C3C3C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logo-a.png" id="82" name="Shape 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640" y="5319713"/>
            <a:ext cx="504824" cy="504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el + tekst 2-kolom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349250" y="240753"/>
            <a:ext cx="9952038" cy="11810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522000" y="1562400"/>
            <a:ext cx="4464660" cy="36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1875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18750"/>
              </a:lnSpc>
              <a:spcBef>
                <a:spcPts val="320"/>
              </a:spcBef>
              <a:spcAft>
                <a:spcPts val="0"/>
              </a:spcAft>
              <a:buClr>
                <a:srgbClr val="3C3C3C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18750"/>
              </a:lnSpc>
              <a:spcBef>
                <a:spcPts val="320"/>
              </a:spcBef>
              <a:spcAft>
                <a:spcPts val="0"/>
              </a:spcAft>
              <a:buClr>
                <a:srgbClr val="3C3C3C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18750"/>
              </a:lnSpc>
              <a:spcBef>
                <a:spcPts val="320"/>
              </a:spcBef>
              <a:spcAft>
                <a:spcPts val="0"/>
              </a:spcAft>
              <a:buClr>
                <a:srgbClr val="3C3C3C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2" type="body"/>
          </p:nvPr>
        </p:nvSpPr>
        <p:spPr>
          <a:xfrm>
            <a:off x="5202684" y="1562400"/>
            <a:ext cx="4895316" cy="36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1875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18750"/>
              </a:lnSpc>
              <a:spcBef>
                <a:spcPts val="320"/>
              </a:spcBef>
              <a:spcAft>
                <a:spcPts val="0"/>
              </a:spcAft>
              <a:buClr>
                <a:srgbClr val="3C3C3C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18750"/>
              </a:lnSpc>
              <a:spcBef>
                <a:spcPts val="320"/>
              </a:spcBef>
              <a:spcAft>
                <a:spcPts val="0"/>
              </a:spcAft>
              <a:buClr>
                <a:srgbClr val="3C3C3C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18750"/>
              </a:lnSpc>
              <a:spcBef>
                <a:spcPts val="320"/>
              </a:spcBef>
              <a:spcAft>
                <a:spcPts val="0"/>
              </a:spcAft>
              <a:buClr>
                <a:srgbClr val="3C3C3C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Titel + teks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347661" y="240753"/>
            <a:ext cx="9954000" cy="1181002"/>
          </a:xfrm>
          <a:custGeom>
            <a:pathLst>
              <a:path extrusionOk="0" h="120000" w="120000">
                <a:moveTo>
                  <a:pt x="0" y="26348"/>
                </a:moveTo>
                <a:lnTo>
                  <a:pt x="19" y="0"/>
                </a:lnTo>
                <a:lnTo>
                  <a:pt x="120000" y="0"/>
                </a:lnTo>
                <a:lnTo>
                  <a:pt x="120000" y="120000"/>
                </a:lnTo>
                <a:lnTo>
                  <a:pt x="19" y="120000"/>
                </a:lnTo>
                <a:cubicBezTo>
                  <a:pt x="22" y="94589"/>
                  <a:pt x="40" y="43865"/>
                  <a:pt x="40" y="43865"/>
                </a:cubicBezTo>
              </a:path>
            </a:pathLst>
          </a:custGeom>
          <a:solidFill>
            <a:schemeClr val="accent1"/>
          </a:solidFill>
          <a:ln cap="sq" cmpd="sng" w="57150">
            <a:solidFill>
              <a:srgbClr val="3C3C3C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204328" y="446545"/>
            <a:ext cx="343346" cy="284286"/>
          </a:xfrm>
          <a:custGeom>
            <a:pathLst>
              <a:path extrusionOk="0" h="120000" w="120000">
                <a:moveTo>
                  <a:pt x="0" y="0"/>
                </a:moveTo>
                <a:cubicBezTo>
                  <a:pt x="39996" y="19920"/>
                  <a:pt x="900" y="1464"/>
                  <a:pt x="120000" y="59772"/>
                </a:cubicBezTo>
                <a:lnTo>
                  <a:pt x="1260" y="120000"/>
                </a:lnTo>
              </a:path>
            </a:pathLst>
          </a:custGeom>
          <a:solidFill>
            <a:schemeClr val="lt1"/>
          </a:solidFill>
          <a:ln cap="sq" cmpd="sng" w="57150">
            <a:solidFill>
              <a:srgbClr val="3C3C3C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-a.png" id="29" name="Shape 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640" y="5319713"/>
            <a:ext cx="504824" cy="50482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hape 30"/>
          <p:cNvSpPr txBox="1"/>
          <p:nvPr>
            <p:ph type="title"/>
          </p:nvPr>
        </p:nvSpPr>
        <p:spPr>
          <a:xfrm>
            <a:off x="349250" y="240753"/>
            <a:ext cx="9952038" cy="11810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522164" y="1562986"/>
            <a:ext cx="9577064" cy="36751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1875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18750"/>
              </a:lnSpc>
              <a:spcBef>
                <a:spcPts val="320"/>
              </a:spcBef>
              <a:spcAft>
                <a:spcPts val="0"/>
              </a:spcAft>
              <a:buClr>
                <a:srgbClr val="3C3C3C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18750"/>
              </a:lnSpc>
              <a:spcBef>
                <a:spcPts val="320"/>
              </a:spcBef>
              <a:spcAft>
                <a:spcPts val="0"/>
              </a:spcAft>
              <a:buClr>
                <a:srgbClr val="3C3C3C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18750"/>
              </a:lnSpc>
              <a:spcBef>
                <a:spcPts val="320"/>
              </a:spcBef>
              <a:spcAft>
                <a:spcPts val="0"/>
              </a:spcAft>
              <a:buClr>
                <a:srgbClr val="3C3C3C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Titel + tekst + beeld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347661" y="240753"/>
            <a:ext cx="9954000" cy="1181002"/>
          </a:xfrm>
          <a:custGeom>
            <a:pathLst>
              <a:path extrusionOk="0" h="120000" w="120000">
                <a:moveTo>
                  <a:pt x="0" y="26348"/>
                </a:moveTo>
                <a:lnTo>
                  <a:pt x="19" y="0"/>
                </a:lnTo>
                <a:lnTo>
                  <a:pt x="120000" y="0"/>
                </a:lnTo>
                <a:lnTo>
                  <a:pt x="120000" y="120000"/>
                </a:lnTo>
                <a:lnTo>
                  <a:pt x="19" y="120000"/>
                </a:lnTo>
                <a:cubicBezTo>
                  <a:pt x="22" y="94589"/>
                  <a:pt x="40" y="43865"/>
                  <a:pt x="40" y="43865"/>
                </a:cubicBezTo>
              </a:path>
            </a:pathLst>
          </a:custGeom>
          <a:solidFill>
            <a:schemeClr val="accent1"/>
          </a:solidFill>
          <a:ln cap="sq" cmpd="sng" w="57150">
            <a:solidFill>
              <a:srgbClr val="3C3C3C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Shape 34"/>
          <p:cNvSpPr txBox="1"/>
          <p:nvPr>
            <p:ph type="title"/>
          </p:nvPr>
        </p:nvSpPr>
        <p:spPr>
          <a:xfrm>
            <a:off x="349250" y="240753"/>
            <a:ext cx="9952038" cy="11810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522164" y="1562986"/>
            <a:ext cx="5184576" cy="380733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1875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18750"/>
              </a:lnSpc>
              <a:spcBef>
                <a:spcPts val="320"/>
              </a:spcBef>
              <a:spcAft>
                <a:spcPts val="0"/>
              </a:spcAft>
              <a:buClr>
                <a:srgbClr val="3C3C3C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18750"/>
              </a:lnSpc>
              <a:spcBef>
                <a:spcPts val="320"/>
              </a:spcBef>
              <a:spcAft>
                <a:spcPts val="0"/>
              </a:spcAft>
              <a:buClr>
                <a:srgbClr val="3C3C3C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18750"/>
              </a:lnSpc>
              <a:spcBef>
                <a:spcPts val="320"/>
              </a:spcBef>
              <a:spcAft>
                <a:spcPts val="0"/>
              </a:spcAft>
              <a:buClr>
                <a:srgbClr val="3C3C3C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Shape 36"/>
          <p:cNvSpPr/>
          <p:nvPr>
            <p:ph idx="2" type="pic"/>
          </p:nvPr>
        </p:nvSpPr>
        <p:spPr>
          <a:xfrm>
            <a:off x="5869173" y="1648047"/>
            <a:ext cx="4444408" cy="34981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1875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8750"/>
              </a:lnSpc>
              <a:spcBef>
                <a:spcPts val="320"/>
              </a:spcBef>
              <a:spcAft>
                <a:spcPts val="0"/>
              </a:spcAft>
              <a:buClr>
                <a:srgbClr val="3C3C3C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8750"/>
              </a:lnSpc>
              <a:spcBef>
                <a:spcPts val="320"/>
              </a:spcBef>
              <a:spcAft>
                <a:spcPts val="0"/>
              </a:spcAft>
              <a:buClr>
                <a:srgbClr val="3C3C3C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8750"/>
              </a:lnSpc>
              <a:spcBef>
                <a:spcPts val="320"/>
              </a:spcBef>
              <a:spcAft>
                <a:spcPts val="0"/>
              </a:spcAft>
              <a:buClr>
                <a:srgbClr val="3C3C3C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logo-a.png" id="37" name="Shape 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640" y="5319713"/>
            <a:ext cx="504824" cy="504824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hape 38"/>
          <p:cNvSpPr/>
          <p:nvPr/>
        </p:nvSpPr>
        <p:spPr>
          <a:xfrm>
            <a:off x="204328" y="446545"/>
            <a:ext cx="343346" cy="284286"/>
          </a:xfrm>
          <a:custGeom>
            <a:pathLst>
              <a:path extrusionOk="0" h="120000" w="120000">
                <a:moveTo>
                  <a:pt x="0" y="0"/>
                </a:moveTo>
                <a:cubicBezTo>
                  <a:pt x="39996" y="19920"/>
                  <a:pt x="900" y="1464"/>
                  <a:pt x="120000" y="59772"/>
                </a:cubicBezTo>
                <a:lnTo>
                  <a:pt x="1260" y="120000"/>
                </a:lnTo>
              </a:path>
            </a:pathLst>
          </a:custGeom>
          <a:solidFill>
            <a:schemeClr val="lt1"/>
          </a:solidFill>
          <a:ln cap="sq" cmpd="sng" w="57150">
            <a:solidFill>
              <a:srgbClr val="3C3C3C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Titel + media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378147" y="240753"/>
            <a:ext cx="9923514" cy="1181001"/>
          </a:xfrm>
          <a:custGeom>
            <a:pathLst>
              <a:path extrusionOk="0" h="120000" w="120000">
                <a:moveTo>
                  <a:pt x="0" y="26348"/>
                </a:moveTo>
                <a:lnTo>
                  <a:pt x="19" y="0"/>
                </a:lnTo>
                <a:lnTo>
                  <a:pt x="120000" y="0"/>
                </a:lnTo>
                <a:lnTo>
                  <a:pt x="120000" y="120000"/>
                </a:lnTo>
                <a:lnTo>
                  <a:pt x="19" y="120000"/>
                </a:lnTo>
                <a:cubicBezTo>
                  <a:pt x="22" y="94589"/>
                  <a:pt x="40" y="43865"/>
                  <a:pt x="40" y="43865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Shape 41"/>
          <p:cNvSpPr txBox="1"/>
          <p:nvPr>
            <p:ph type="title"/>
          </p:nvPr>
        </p:nvSpPr>
        <p:spPr>
          <a:xfrm>
            <a:off x="349250" y="240753"/>
            <a:ext cx="9952038" cy="11810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2" name="Shape 42"/>
          <p:cNvSpPr/>
          <p:nvPr/>
        </p:nvSpPr>
        <p:spPr>
          <a:xfrm>
            <a:off x="350043" y="240507"/>
            <a:ext cx="9946481" cy="4852194"/>
          </a:xfrm>
          <a:prstGeom prst="rect">
            <a:avLst/>
          </a:prstGeom>
          <a:noFill/>
          <a:ln cap="flat" cmpd="sng" w="57150">
            <a:solidFill>
              <a:srgbClr val="3C3C3C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-a.png" id="43" name="Shape 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640" y="5319713"/>
            <a:ext cx="504824" cy="504824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Shape 44"/>
          <p:cNvSpPr/>
          <p:nvPr/>
        </p:nvSpPr>
        <p:spPr>
          <a:xfrm>
            <a:off x="204328" y="446545"/>
            <a:ext cx="343346" cy="284286"/>
          </a:xfrm>
          <a:custGeom>
            <a:pathLst>
              <a:path extrusionOk="0" h="120000" w="120000">
                <a:moveTo>
                  <a:pt x="0" y="0"/>
                </a:moveTo>
                <a:cubicBezTo>
                  <a:pt x="39996" y="19920"/>
                  <a:pt x="900" y="1464"/>
                  <a:pt x="120000" y="59772"/>
                </a:cubicBezTo>
                <a:lnTo>
                  <a:pt x="1260" y="120000"/>
                </a:lnTo>
              </a:path>
            </a:pathLst>
          </a:custGeom>
          <a:solidFill>
            <a:schemeClr val="lt1"/>
          </a:solidFill>
          <a:ln cap="sq" cmpd="sng" w="57150">
            <a:solidFill>
              <a:srgbClr val="3C3C3C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Shape 45"/>
          <p:cNvSpPr/>
          <p:nvPr>
            <p:ph idx="2" type="media"/>
          </p:nvPr>
        </p:nvSpPr>
        <p:spPr>
          <a:xfrm>
            <a:off x="374650" y="1421754"/>
            <a:ext cx="9896475" cy="36423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1875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8750"/>
              </a:lnSpc>
              <a:spcBef>
                <a:spcPts val="320"/>
              </a:spcBef>
              <a:spcAft>
                <a:spcPts val="0"/>
              </a:spcAft>
              <a:buClr>
                <a:srgbClr val="3C3C3C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8750"/>
              </a:lnSpc>
              <a:spcBef>
                <a:spcPts val="320"/>
              </a:spcBef>
              <a:spcAft>
                <a:spcPts val="0"/>
              </a:spcAft>
              <a:buClr>
                <a:srgbClr val="3C3C3C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8750"/>
              </a:lnSpc>
              <a:spcBef>
                <a:spcPts val="320"/>
              </a:spcBef>
              <a:spcAft>
                <a:spcPts val="0"/>
              </a:spcAft>
              <a:buClr>
                <a:srgbClr val="3C3C3C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Aventus - tabel 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347661" y="240753"/>
            <a:ext cx="9954000" cy="1181002"/>
          </a:xfrm>
          <a:custGeom>
            <a:pathLst>
              <a:path extrusionOk="0" h="120000" w="120000">
                <a:moveTo>
                  <a:pt x="0" y="26348"/>
                </a:moveTo>
                <a:lnTo>
                  <a:pt x="19" y="0"/>
                </a:lnTo>
                <a:lnTo>
                  <a:pt x="120000" y="0"/>
                </a:lnTo>
                <a:lnTo>
                  <a:pt x="120000" y="120000"/>
                </a:lnTo>
                <a:lnTo>
                  <a:pt x="19" y="120000"/>
                </a:lnTo>
                <a:cubicBezTo>
                  <a:pt x="22" y="94589"/>
                  <a:pt x="40" y="43865"/>
                  <a:pt x="40" y="43865"/>
                </a:cubicBezTo>
              </a:path>
            </a:pathLst>
          </a:custGeom>
          <a:solidFill>
            <a:srgbClr val="7A5FA6"/>
          </a:solidFill>
          <a:ln cap="sq" cmpd="sng" w="57150">
            <a:solidFill>
              <a:srgbClr val="3C3C3C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204328" y="446545"/>
            <a:ext cx="343346" cy="284286"/>
          </a:xfrm>
          <a:custGeom>
            <a:pathLst>
              <a:path extrusionOk="0" h="120000" w="120000">
                <a:moveTo>
                  <a:pt x="0" y="0"/>
                </a:moveTo>
                <a:cubicBezTo>
                  <a:pt x="39996" y="19920"/>
                  <a:pt x="900" y="1464"/>
                  <a:pt x="120000" y="59772"/>
                </a:cubicBezTo>
                <a:lnTo>
                  <a:pt x="1260" y="120000"/>
                </a:lnTo>
              </a:path>
            </a:pathLst>
          </a:custGeom>
          <a:solidFill>
            <a:schemeClr val="lt1"/>
          </a:solidFill>
          <a:ln cap="sq" cmpd="sng" w="57150">
            <a:solidFill>
              <a:srgbClr val="3C3C3C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-a.png" id="49" name="Shape 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640" y="5319713"/>
            <a:ext cx="504824" cy="504824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Shape 50"/>
          <p:cNvSpPr txBox="1"/>
          <p:nvPr>
            <p:ph type="title"/>
          </p:nvPr>
        </p:nvSpPr>
        <p:spPr>
          <a:xfrm>
            <a:off x="349250" y="240753"/>
            <a:ext cx="9952038" cy="11810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522164" y="1562986"/>
            <a:ext cx="9577064" cy="36751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1875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18750"/>
              </a:lnSpc>
              <a:spcBef>
                <a:spcPts val="320"/>
              </a:spcBef>
              <a:spcAft>
                <a:spcPts val="0"/>
              </a:spcAft>
              <a:buClr>
                <a:srgbClr val="3C3C3C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18750"/>
              </a:lnSpc>
              <a:spcBef>
                <a:spcPts val="320"/>
              </a:spcBef>
              <a:spcAft>
                <a:spcPts val="0"/>
              </a:spcAft>
              <a:buClr>
                <a:srgbClr val="3C3C3C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18750"/>
              </a:lnSpc>
              <a:spcBef>
                <a:spcPts val="320"/>
              </a:spcBef>
              <a:spcAft>
                <a:spcPts val="0"/>
              </a:spcAft>
              <a:buClr>
                <a:srgbClr val="3C3C3C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Voorblad 2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2178348" y="1781795"/>
            <a:ext cx="6552729" cy="19824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 txBox="1"/>
          <p:nvPr>
            <p:ph type="ctrTitle"/>
          </p:nvPr>
        </p:nvSpPr>
        <p:spPr>
          <a:xfrm>
            <a:off x="2178348" y="1781795"/>
            <a:ext cx="6554172" cy="198248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Arial"/>
              <a:buNone/>
              <a:defRPr b="1" i="0" sz="4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2466380" y="3798019"/>
            <a:ext cx="5976664" cy="4320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1875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18750"/>
              </a:lnSpc>
              <a:spcBef>
                <a:spcPts val="320"/>
              </a:spcBef>
              <a:spcAft>
                <a:spcPts val="0"/>
              </a:spcAft>
              <a:buClr>
                <a:srgbClr val="8F8F8F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18750"/>
              </a:lnSpc>
              <a:spcBef>
                <a:spcPts val="320"/>
              </a:spcBef>
              <a:spcAft>
                <a:spcPts val="0"/>
              </a:spcAft>
              <a:buClr>
                <a:srgbClr val="8F8F8F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18750"/>
              </a:lnSpc>
              <a:spcBef>
                <a:spcPts val="320"/>
              </a:spcBef>
              <a:spcAft>
                <a:spcPts val="0"/>
              </a:spcAft>
              <a:buClr>
                <a:srgbClr val="8F8F8F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F8F8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F8F8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F8F8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F8F8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logo-aventus.png" id="56" name="Shape 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91499" y="159519"/>
            <a:ext cx="2953518" cy="13258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-a-groot.png" id="57" name="Shape 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886" y="4290892"/>
            <a:ext cx="1655067" cy="1655067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/>
          <p:nvPr/>
        </p:nvSpPr>
        <p:spPr>
          <a:xfrm>
            <a:off x="2167891" y="1781795"/>
            <a:ext cx="6563186" cy="2448272"/>
          </a:xfrm>
          <a:custGeom>
            <a:pathLst>
              <a:path extrusionOk="0" h="120000" w="120000">
                <a:moveTo>
                  <a:pt x="200" y="24129"/>
                </a:moveTo>
                <a:cubicBezTo>
                  <a:pt x="197" y="16086"/>
                  <a:pt x="194" y="8043"/>
                  <a:pt x="191" y="0"/>
                </a:cubicBezTo>
                <a:lnTo>
                  <a:pt x="120000" y="0"/>
                </a:lnTo>
                <a:lnTo>
                  <a:pt x="120000" y="120000"/>
                </a:lnTo>
                <a:lnTo>
                  <a:pt x="191" y="120000"/>
                </a:lnTo>
                <a:cubicBezTo>
                  <a:pt x="105" y="55320"/>
                  <a:pt x="24" y="50028"/>
                  <a:pt x="0" y="31062"/>
                </a:cubicBezTo>
              </a:path>
            </a:pathLst>
          </a:custGeom>
          <a:noFill/>
          <a:ln cap="flat" cmpd="sng" w="57150">
            <a:solidFill>
              <a:srgbClr val="3C3C3C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03406" y="2201938"/>
            <a:ext cx="343346" cy="284286"/>
          </a:xfrm>
          <a:custGeom>
            <a:pathLst>
              <a:path extrusionOk="0" h="120000" w="120000">
                <a:moveTo>
                  <a:pt x="0" y="0"/>
                </a:moveTo>
                <a:cubicBezTo>
                  <a:pt x="39996" y="19920"/>
                  <a:pt x="900" y="1464"/>
                  <a:pt x="120000" y="59772"/>
                </a:cubicBezTo>
                <a:lnTo>
                  <a:pt x="1260" y="120000"/>
                </a:lnTo>
              </a:path>
            </a:pathLst>
          </a:custGeom>
          <a:solidFill>
            <a:schemeClr val="lt1"/>
          </a:solidFill>
          <a:ln cap="sq" cmpd="sng" w="57150">
            <a:solidFill>
              <a:srgbClr val="3C3C3C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Voorblad 3 + beeld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pic"/>
          </p:nvPr>
        </p:nvSpPr>
        <p:spPr>
          <a:xfrm>
            <a:off x="2221706" y="2494483"/>
            <a:ext cx="7789069" cy="26712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1875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8750"/>
              </a:lnSpc>
              <a:spcBef>
                <a:spcPts val="320"/>
              </a:spcBef>
              <a:spcAft>
                <a:spcPts val="0"/>
              </a:spcAft>
              <a:buClr>
                <a:srgbClr val="3C3C3C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8750"/>
              </a:lnSpc>
              <a:spcBef>
                <a:spcPts val="320"/>
              </a:spcBef>
              <a:spcAft>
                <a:spcPts val="0"/>
              </a:spcAft>
              <a:buClr>
                <a:srgbClr val="3C3C3C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8750"/>
              </a:lnSpc>
              <a:spcBef>
                <a:spcPts val="320"/>
              </a:spcBef>
              <a:spcAft>
                <a:spcPts val="0"/>
              </a:spcAft>
              <a:buClr>
                <a:srgbClr val="3C3C3C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Shape 62"/>
          <p:cNvSpPr/>
          <p:nvPr/>
        </p:nvSpPr>
        <p:spPr>
          <a:xfrm>
            <a:off x="2192200" y="1589709"/>
            <a:ext cx="7848872" cy="9120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Shape 63"/>
          <p:cNvSpPr txBox="1"/>
          <p:nvPr>
            <p:ph type="ctrTitle"/>
          </p:nvPr>
        </p:nvSpPr>
        <p:spPr>
          <a:xfrm>
            <a:off x="2178347" y="1565771"/>
            <a:ext cx="7848873" cy="9287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Arial"/>
              <a:buNone/>
              <a:defRPr b="1" i="0" sz="4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4" name="Shape 64"/>
          <p:cNvSpPr txBox="1"/>
          <p:nvPr>
            <p:ph idx="1" type="subTitle"/>
          </p:nvPr>
        </p:nvSpPr>
        <p:spPr>
          <a:xfrm>
            <a:off x="2178348" y="5166171"/>
            <a:ext cx="7848872" cy="504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1875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18750"/>
              </a:lnSpc>
              <a:spcBef>
                <a:spcPts val="320"/>
              </a:spcBef>
              <a:spcAft>
                <a:spcPts val="0"/>
              </a:spcAft>
              <a:buClr>
                <a:srgbClr val="8F8F8F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18750"/>
              </a:lnSpc>
              <a:spcBef>
                <a:spcPts val="320"/>
              </a:spcBef>
              <a:spcAft>
                <a:spcPts val="0"/>
              </a:spcAft>
              <a:buClr>
                <a:srgbClr val="8F8F8F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18750"/>
              </a:lnSpc>
              <a:spcBef>
                <a:spcPts val="320"/>
              </a:spcBef>
              <a:spcAft>
                <a:spcPts val="0"/>
              </a:spcAft>
              <a:buClr>
                <a:srgbClr val="8F8F8F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F8F8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F8F8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F8F8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F8F8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Shape 65"/>
          <p:cNvSpPr/>
          <p:nvPr/>
        </p:nvSpPr>
        <p:spPr>
          <a:xfrm>
            <a:off x="2178348" y="1565771"/>
            <a:ext cx="7848872" cy="4104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-a.png" id="66" name="Shape 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640" y="5319713"/>
            <a:ext cx="504824" cy="50482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/>
          <p:nvPr/>
        </p:nvSpPr>
        <p:spPr>
          <a:xfrm>
            <a:off x="2192200" y="1589709"/>
            <a:ext cx="7848872" cy="4104456"/>
          </a:xfrm>
          <a:custGeom>
            <a:pathLst>
              <a:path extrusionOk="0" h="120000" w="120000">
                <a:moveTo>
                  <a:pt x="14" y="12072"/>
                </a:moveTo>
                <a:cubicBezTo>
                  <a:pt x="9" y="8883"/>
                  <a:pt x="4" y="3188"/>
                  <a:pt x="0" y="0"/>
                </a:cubicBez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ubicBezTo>
                  <a:pt x="15" y="16022"/>
                  <a:pt x="16" y="99670"/>
                  <a:pt x="28" y="15859"/>
                </a:cubicBezTo>
              </a:path>
            </a:pathLst>
          </a:custGeom>
          <a:noFill/>
          <a:ln cap="flat" cmpd="sng" w="57150">
            <a:solidFill>
              <a:srgbClr val="3C3C3C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Shape 68"/>
          <p:cNvSpPr/>
          <p:nvPr/>
        </p:nvSpPr>
        <p:spPr>
          <a:xfrm>
            <a:off x="2003406" y="1925811"/>
            <a:ext cx="343346" cy="284286"/>
          </a:xfrm>
          <a:custGeom>
            <a:pathLst>
              <a:path extrusionOk="0" h="120000" w="120000">
                <a:moveTo>
                  <a:pt x="0" y="0"/>
                </a:moveTo>
                <a:cubicBezTo>
                  <a:pt x="39996" y="19920"/>
                  <a:pt x="900" y="1464"/>
                  <a:pt x="120000" y="59772"/>
                </a:cubicBezTo>
                <a:lnTo>
                  <a:pt x="1260" y="120000"/>
                </a:lnTo>
              </a:path>
            </a:pathLst>
          </a:custGeom>
          <a:solidFill>
            <a:schemeClr val="lt1"/>
          </a:solidFill>
          <a:ln cap="sq" cmpd="sng" w="57150">
            <a:solidFill>
              <a:srgbClr val="3C3C3C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-aventus.png" id="69" name="Shape 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91499" y="159519"/>
            <a:ext cx="2953518" cy="1325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Titel + beeld in vorm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pic"/>
          </p:nvPr>
        </p:nvSpPr>
        <p:spPr>
          <a:xfrm>
            <a:off x="378147" y="1414463"/>
            <a:ext cx="9885041" cy="3648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67857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79166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Shape 72"/>
          <p:cNvSpPr/>
          <p:nvPr/>
        </p:nvSpPr>
        <p:spPr>
          <a:xfrm>
            <a:off x="376238" y="240753"/>
            <a:ext cx="9925423" cy="1181001"/>
          </a:xfrm>
          <a:custGeom>
            <a:pathLst>
              <a:path extrusionOk="0" h="120000" w="120000">
                <a:moveTo>
                  <a:pt x="0" y="26348"/>
                </a:moveTo>
                <a:lnTo>
                  <a:pt x="19" y="0"/>
                </a:lnTo>
                <a:lnTo>
                  <a:pt x="120000" y="0"/>
                </a:lnTo>
                <a:lnTo>
                  <a:pt x="120000" y="120000"/>
                </a:lnTo>
                <a:lnTo>
                  <a:pt x="19" y="120000"/>
                </a:lnTo>
                <a:cubicBezTo>
                  <a:pt x="22" y="94589"/>
                  <a:pt x="40" y="43865"/>
                  <a:pt x="40" y="43865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Shape 73"/>
          <p:cNvSpPr txBox="1"/>
          <p:nvPr>
            <p:ph type="title"/>
          </p:nvPr>
        </p:nvSpPr>
        <p:spPr>
          <a:xfrm>
            <a:off x="349250" y="240753"/>
            <a:ext cx="9952038" cy="11810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Shape 74"/>
          <p:cNvSpPr/>
          <p:nvPr/>
        </p:nvSpPr>
        <p:spPr>
          <a:xfrm>
            <a:off x="350043" y="240507"/>
            <a:ext cx="9946481" cy="4852194"/>
          </a:xfrm>
          <a:prstGeom prst="rect">
            <a:avLst/>
          </a:prstGeom>
          <a:noFill/>
          <a:ln cap="flat" cmpd="sng" w="57150">
            <a:solidFill>
              <a:srgbClr val="3C3C3C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-a.png" id="75" name="Shape 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640" y="5319713"/>
            <a:ext cx="504824" cy="504824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/>
          <p:nvPr/>
        </p:nvSpPr>
        <p:spPr>
          <a:xfrm>
            <a:off x="204328" y="446545"/>
            <a:ext cx="343346" cy="284286"/>
          </a:xfrm>
          <a:custGeom>
            <a:pathLst>
              <a:path extrusionOk="0" h="120000" w="120000">
                <a:moveTo>
                  <a:pt x="0" y="0"/>
                </a:moveTo>
                <a:cubicBezTo>
                  <a:pt x="39996" y="19920"/>
                  <a:pt x="900" y="1464"/>
                  <a:pt x="120000" y="59772"/>
                </a:cubicBezTo>
                <a:lnTo>
                  <a:pt x="1260" y="120000"/>
                </a:lnTo>
              </a:path>
            </a:pathLst>
          </a:custGeom>
          <a:solidFill>
            <a:schemeClr val="lt1"/>
          </a:solidFill>
          <a:ln cap="sq" cmpd="sng" w="57150">
            <a:solidFill>
              <a:srgbClr val="3C3C3C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347661" y="240753"/>
            <a:ext cx="9954000" cy="1181002"/>
          </a:xfrm>
          <a:custGeom>
            <a:pathLst>
              <a:path extrusionOk="0" h="120000" w="120000">
                <a:moveTo>
                  <a:pt x="0" y="26348"/>
                </a:moveTo>
                <a:lnTo>
                  <a:pt x="19" y="0"/>
                </a:lnTo>
                <a:lnTo>
                  <a:pt x="120000" y="0"/>
                </a:lnTo>
                <a:lnTo>
                  <a:pt x="120000" y="120000"/>
                </a:lnTo>
                <a:lnTo>
                  <a:pt x="19" y="120000"/>
                </a:lnTo>
                <a:cubicBezTo>
                  <a:pt x="22" y="94589"/>
                  <a:pt x="40" y="43865"/>
                  <a:pt x="40" y="43865"/>
                </a:cubicBezTo>
              </a:path>
            </a:pathLst>
          </a:custGeom>
          <a:solidFill>
            <a:schemeClr val="accent1"/>
          </a:solidFill>
          <a:ln cap="sq" cmpd="sng" w="57150">
            <a:solidFill>
              <a:srgbClr val="3C3C3C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 txBox="1"/>
          <p:nvPr>
            <p:ph type="title"/>
          </p:nvPr>
        </p:nvSpPr>
        <p:spPr>
          <a:xfrm>
            <a:off x="349250" y="240753"/>
            <a:ext cx="9952038" cy="11810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descr="logo-a.png" id="12" name="Shape 1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9640" y="5319713"/>
            <a:ext cx="504824" cy="50482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/>
          <p:nvPr/>
        </p:nvSpPr>
        <p:spPr>
          <a:xfrm>
            <a:off x="204328" y="446545"/>
            <a:ext cx="343346" cy="284286"/>
          </a:xfrm>
          <a:custGeom>
            <a:pathLst>
              <a:path extrusionOk="0" h="120000" w="120000">
                <a:moveTo>
                  <a:pt x="0" y="0"/>
                </a:moveTo>
                <a:cubicBezTo>
                  <a:pt x="39996" y="19920"/>
                  <a:pt x="900" y="1464"/>
                  <a:pt x="120000" y="59772"/>
                </a:cubicBezTo>
                <a:lnTo>
                  <a:pt x="1260" y="120000"/>
                </a:lnTo>
              </a:path>
            </a:pathLst>
          </a:custGeom>
          <a:solidFill>
            <a:schemeClr val="lt1"/>
          </a:solidFill>
          <a:ln cap="sq" cmpd="sng" w="57150">
            <a:solidFill>
              <a:srgbClr val="3C3C3C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x="735013" y="1600200"/>
            <a:ext cx="9223375" cy="3814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1875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18750"/>
              </a:lnSpc>
              <a:spcBef>
                <a:spcPts val="320"/>
              </a:spcBef>
              <a:spcAft>
                <a:spcPts val="0"/>
              </a:spcAft>
              <a:buClr>
                <a:srgbClr val="3C3C3C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18750"/>
              </a:lnSpc>
              <a:spcBef>
                <a:spcPts val="320"/>
              </a:spcBef>
              <a:spcAft>
                <a:spcPts val="0"/>
              </a:spcAft>
              <a:buClr>
                <a:srgbClr val="3C3C3C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18750"/>
              </a:lnSpc>
              <a:spcBef>
                <a:spcPts val="320"/>
              </a:spcBef>
              <a:spcAft>
                <a:spcPts val="0"/>
              </a:spcAft>
              <a:buClr>
                <a:srgbClr val="3C3C3C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5.jpg"/><Relationship Id="rId5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hyperlink" Target="http://www.allyoucanlearn.eu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ctrTitle"/>
          </p:nvPr>
        </p:nvSpPr>
        <p:spPr>
          <a:xfrm>
            <a:off x="666175" y="2122874"/>
            <a:ext cx="9504900" cy="18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96000" spcFirstLastPara="1" rIns="91425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Font typeface="Arial"/>
              <a:buNone/>
            </a:pPr>
            <a:r>
              <a:rPr b="1" i="0" lang="nl-NL" sz="5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WELKOM BIJ AVENTUS!</a:t>
            </a:r>
            <a:endParaRPr b="1" i="0" sz="5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Shape 88"/>
          <p:cNvSpPr txBox="1"/>
          <p:nvPr>
            <p:ph idx="1" type="subTitle"/>
          </p:nvPr>
        </p:nvSpPr>
        <p:spPr>
          <a:xfrm>
            <a:off x="2322364" y="4396435"/>
            <a:ext cx="6767026" cy="1201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nl-N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NETWERKBIJEENKOMST ICT-AMBASSADEURS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nl-N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 JANUARI 2018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349250" y="240753"/>
            <a:ext cx="9952038" cy="1181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96000" spcFirstLastPara="1" rIns="91425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nl-NL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Tips &amp; trucs …</a:t>
            </a:r>
            <a:br>
              <a:rPr b="1" i="0" lang="nl-NL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nl-NL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… Puzzels &amp; parels</a:t>
            </a:r>
            <a:endParaRPr b="1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522164" y="1562986"/>
            <a:ext cx="9577064" cy="3675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000"/>
              <a:buFont typeface="Arial"/>
              <a:buNone/>
            </a:pPr>
            <a:r>
              <a:rPr b="0" i="0" lang="nl-NL" sz="20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Ter bespreking: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2000"/>
              <a:buFont typeface="Arial"/>
              <a:buChar char="•"/>
            </a:pPr>
            <a:r>
              <a:rPr b="0" i="0" lang="nl-NL" sz="20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Wat kunnen we van elkaar leren?</a:t>
            </a:r>
            <a:endParaRPr/>
          </a:p>
          <a:p>
            <a:pPr indent="-215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2000"/>
              <a:buFont typeface="Arial"/>
              <a:buChar char="•"/>
            </a:pPr>
            <a:r>
              <a:rPr b="0" i="0" lang="nl-NL" sz="20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Wat zijn overeenkomsten?</a:t>
            </a:r>
            <a:endParaRPr/>
          </a:p>
          <a:p>
            <a:pPr indent="-215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2000"/>
              <a:buFont typeface="Arial"/>
              <a:buChar char="•"/>
            </a:pPr>
            <a:r>
              <a:rPr b="0" i="0" lang="nl-NL" sz="20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Wat zijn verschillen?</a:t>
            </a:r>
            <a:endParaRPr/>
          </a:p>
          <a:p>
            <a:pPr indent="-215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2000"/>
              <a:buFont typeface="Arial"/>
              <a:buChar char="•"/>
            </a:pPr>
            <a:r>
              <a:rPr b="0" i="0" lang="nl-NL" sz="20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Welke tips en trucs?</a:t>
            </a:r>
            <a:endParaRPr/>
          </a:p>
          <a:p>
            <a:pPr indent="-215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2000"/>
              <a:buFont typeface="Arial"/>
              <a:buChar char="•"/>
            </a:pPr>
            <a:r>
              <a:rPr b="0" i="0" lang="nl-NL" sz="20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Welke puzzels en parels?</a:t>
            </a:r>
            <a:endParaRPr/>
          </a:p>
          <a:p>
            <a:pPr indent="-215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349250" y="240753"/>
            <a:ext cx="9952038" cy="1181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96000" spcFirstLastPara="1" rIns="91425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nl-NL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MEDEDELINGEN </a:t>
            </a:r>
            <a:br>
              <a:rPr b="1" i="0" lang="nl-NL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nl-NL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ICT-AMBASSADEURSNETWERK </a:t>
            </a:r>
            <a:endParaRPr b="1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Shape 158"/>
          <p:cNvSpPr txBox="1"/>
          <p:nvPr/>
        </p:nvSpPr>
        <p:spPr>
          <a:xfrm>
            <a:off x="825325" y="1543100"/>
            <a:ext cx="8305500" cy="44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Verdana"/>
              <a:buChar char="●"/>
            </a:pPr>
            <a:r>
              <a:rPr lang="nl-NL" sz="18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Hannie bedankt!</a:t>
            </a:r>
            <a:endParaRPr sz="1800">
              <a:solidFill>
                <a:srgbClr val="43434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Verdana"/>
              <a:buChar char="●"/>
            </a:pPr>
            <a:r>
              <a:rPr lang="nl-NL" sz="18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BETTshow Londen</a:t>
            </a:r>
            <a:endParaRPr sz="1800">
              <a:solidFill>
                <a:srgbClr val="43434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Verdana"/>
              <a:buChar char="●"/>
            </a:pPr>
            <a:r>
              <a:rPr lang="nl-NL" sz="18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saMBO-ICT conferentie 8+9 februari Rotterdam</a:t>
            </a:r>
            <a:endParaRPr sz="1800">
              <a:solidFill>
                <a:srgbClr val="43434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Verdana"/>
              <a:buChar char="●"/>
            </a:pPr>
            <a:r>
              <a:rPr lang="nl-NL" sz="18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CvI conferentie 7+8 maart Leeuwarden</a:t>
            </a:r>
            <a:endParaRPr sz="1800">
              <a:solidFill>
                <a:srgbClr val="43434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Verdana"/>
              <a:buChar char="●"/>
            </a:pPr>
            <a:r>
              <a:rPr lang="nl-NL" sz="18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Kennisdeling Office 365 13 april InHolland Haarlem</a:t>
            </a:r>
            <a:endParaRPr sz="1800">
              <a:solidFill>
                <a:srgbClr val="43434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Verdana"/>
              <a:buChar char="●"/>
            </a:pPr>
            <a:r>
              <a:rPr lang="nl-NL" sz="18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Volgende bijeenkomst?</a:t>
            </a:r>
            <a:endParaRPr sz="1800">
              <a:solidFill>
                <a:srgbClr val="43434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Verdana"/>
              <a:buChar char="●"/>
            </a:pPr>
            <a:r>
              <a:rPr lang="nl-NL" sz="18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Netwerk mutaties:</a:t>
            </a:r>
            <a:br>
              <a:rPr lang="nl-NL" sz="18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nl-NL" sz="18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- Eline Kouwets MBO Utrecht</a:t>
            </a:r>
            <a:br>
              <a:rPr lang="nl-NL" sz="18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nl-NL" sz="18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- Erik Verberne A12</a:t>
            </a:r>
            <a:endParaRPr sz="1800">
              <a:solidFill>
                <a:srgbClr val="43434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Verdana"/>
              <a:buChar char="●"/>
            </a:pPr>
            <a:r>
              <a:rPr lang="nl-NL" sz="18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Vacature</a:t>
            </a:r>
            <a:endParaRPr sz="1800">
              <a:solidFill>
                <a:srgbClr val="43434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349250" y="240753"/>
            <a:ext cx="9952038" cy="1181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96000" spcFirstLastPara="1" rIns="91425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nl-NL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NAPRAAT &amp; BORREL </a:t>
            </a:r>
            <a:endParaRPr b="1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Shape 16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8759" y="1781795"/>
            <a:ext cx="5762529" cy="3675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349250" y="365701"/>
            <a:ext cx="9952200" cy="10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96000" spcFirstLastPara="1" rIns="91425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nl-NL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PROGRAMMA | Hannie van der Heijden </a:t>
            </a:r>
            <a:endParaRPr b="1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349250" y="1562400"/>
            <a:ext cx="4637410" cy="36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600"/>
              <a:buFont typeface="Arial"/>
              <a:buNone/>
            </a:pPr>
            <a:r>
              <a:rPr b="0" i="0" lang="nl-NL" sz="16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OCHTEND </a:t>
            </a:r>
            <a:endParaRPr b="0" i="0" sz="1600" u="none" cap="none" strike="noStrike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 txBox="1"/>
          <p:nvPr>
            <p:ph idx="2" type="body"/>
          </p:nvPr>
        </p:nvSpPr>
        <p:spPr>
          <a:xfrm>
            <a:off x="5202684" y="1562400"/>
            <a:ext cx="4895316" cy="36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600"/>
              <a:buFont typeface="Arial"/>
              <a:buNone/>
            </a:pPr>
            <a:r>
              <a:rPr b="0" i="0" lang="nl-NL" sz="16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MIDDAG 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2742" y="2141835"/>
            <a:ext cx="4667043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02684" y="2141835"/>
            <a:ext cx="4830938" cy="2399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49250" y="374625"/>
            <a:ext cx="9952200" cy="10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96000" spcFirstLastPara="1" rIns="91425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nl-NL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VINKEN OF VONKEN | Ellen Marks</a:t>
            </a:r>
            <a:br>
              <a:rPr b="1" i="0" lang="nl-NL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Shape 10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14243" y="1637779"/>
            <a:ext cx="5766465" cy="3854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49250" y="383551"/>
            <a:ext cx="9952200" cy="10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96000" spcFirstLastPara="1" rIns="91425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nl-NL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EVEN BIJPRATEN | Kennisnet + saMBO-ICT </a:t>
            </a:r>
            <a:endParaRPr b="1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4954" y="1789622"/>
            <a:ext cx="2746501" cy="533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4960" y="2580059"/>
            <a:ext cx="2746488" cy="56858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349250" y="1789625"/>
            <a:ext cx="5750700" cy="32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800"/>
              <a:buFont typeface="Verdana"/>
              <a:buChar char="●"/>
            </a:pPr>
            <a:r>
              <a:rPr lang="nl-NL" sz="2800">
                <a:solidFill>
                  <a:srgbClr val="606060"/>
                </a:solidFill>
                <a:latin typeface="Verdana"/>
                <a:ea typeface="Verdana"/>
                <a:cs typeface="Verdana"/>
                <a:sym typeface="Verdana"/>
              </a:rPr>
              <a:t>Bruggen bouwen</a:t>
            </a:r>
            <a:endParaRPr sz="2800">
              <a:solidFill>
                <a:srgbClr val="606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800"/>
              <a:buFont typeface="Verdana"/>
              <a:buChar char="●"/>
            </a:pPr>
            <a:r>
              <a:rPr lang="nl-NL" sz="2800">
                <a:solidFill>
                  <a:srgbClr val="606060"/>
                </a:solidFill>
                <a:latin typeface="Verdana"/>
                <a:ea typeface="Verdana"/>
                <a:cs typeface="Verdana"/>
                <a:sym typeface="Verdana"/>
              </a:rPr>
              <a:t>Ict monitor 2017</a:t>
            </a:r>
            <a:endParaRPr sz="2800">
              <a:solidFill>
                <a:srgbClr val="606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800"/>
              <a:buFont typeface="Verdana"/>
              <a:buChar char="●"/>
            </a:pPr>
            <a:r>
              <a:rPr lang="nl-NL" sz="2800">
                <a:solidFill>
                  <a:srgbClr val="606060"/>
                </a:solidFill>
                <a:latin typeface="Verdana"/>
                <a:ea typeface="Verdana"/>
                <a:cs typeface="Verdana"/>
                <a:sym typeface="Verdana"/>
              </a:rPr>
              <a:t>Onderwijslogistiek</a:t>
            </a:r>
            <a:endParaRPr sz="2800">
              <a:solidFill>
                <a:srgbClr val="606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800"/>
              <a:buFont typeface="Verdana"/>
              <a:buChar char="●"/>
            </a:pPr>
            <a:r>
              <a:rPr lang="nl-NL" sz="2800">
                <a:solidFill>
                  <a:srgbClr val="606060"/>
                </a:solidFill>
                <a:latin typeface="Verdana"/>
                <a:ea typeface="Verdana"/>
                <a:cs typeface="Verdana"/>
                <a:sym typeface="Verdana"/>
              </a:rPr>
              <a:t>Convenant, start schooljaar</a:t>
            </a:r>
            <a:endParaRPr sz="2800">
              <a:solidFill>
                <a:srgbClr val="606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800"/>
              <a:buFont typeface="Verdana"/>
              <a:buChar char="●"/>
            </a:pPr>
            <a:r>
              <a:rPr lang="nl-NL" sz="2800">
                <a:solidFill>
                  <a:srgbClr val="606060"/>
                </a:solidFill>
                <a:latin typeface="Verdana"/>
                <a:ea typeface="Verdana"/>
                <a:cs typeface="Verdana"/>
                <a:sym typeface="Verdana"/>
              </a:rPr>
              <a:t>Centraal aanmelden</a:t>
            </a:r>
            <a:endParaRPr sz="2400">
              <a:solidFill>
                <a:srgbClr val="606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54950" y="4246480"/>
            <a:ext cx="3138449" cy="1765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349250" y="428151"/>
            <a:ext cx="9952200" cy="9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96000" spcFirstLastPara="1" rIns="91425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nl-NL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PAUZE </a:t>
            </a:r>
            <a:endParaRPr b="1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522164" y="1562986"/>
            <a:ext cx="9577064" cy="3675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49250" y="356775"/>
            <a:ext cx="9952200" cy="10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96000" spcFirstLastPara="1" rIns="91425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nl-NL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KIJKJE IN DE KEUKEN BIJ….</a:t>
            </a:r>
            <a:endParaRPr b="1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Shape 1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35347" y="3899800"/>
            <a:ext cx="3657900" cy="21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/>
        </p:nvSpPr>
        <p:spPr>
          <a:xfrm>
            <a:off x="349250" y="1463175"/>
            <a:ext cx="9952200" cy="17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800">
                <a:latin typeface="Verdana"/>
                <a:ea typeface="Verdana"/>
                <a:cs typeface="Verdana"/>
                <a:sym typeface="Verdana"/>
              </a:rPr>
              <a:t>Designteams</a:t>
            </a:r>
            <a:endParaRPr b="1" sz="1800">
              <a:latin typeface="Verdana"/>
              <a:ea typeface="Verdana"/>
              <a:cs typeface="Verdana"/>
              <a:sym typeface="Verdana"/>
            </a:endParaRPr>
          </a:p>
          <a:p>
            <a:pPr indent="-228600" lvl="0" marL="685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latin typeface="Verdana"/>
                <a:ea typeface="Verdana"/>
                <a:cs typeface="Verdana"/>
                <a:sym typeface="Verdana"/>
              </a:rPr>
              <a:t>-  	Model designteam door </a:t>
            </a:r>
            <a:r>
              <a:rPr i="1" lang="nl-NL" sz="1800">
                <a:solidFill>
                  <a:srgbClr val="712B6A"/>
                </a:solidFill>
                <a:latin typeface="Verdana"/>
                <a:ea typeface="Verdana"/>
                <a:cs typeface="Verdana"/>
                <a:sym typeface="Verdana"/>
              </a:rPr>
              <a:t>Pieter van Rooij en Frank Thuss</a:t>
            </a:r>
            <a:r>
              <a:rPr i="1" lang="nl-NL" sz="1800">
                <a:solidFill>
                  <a:srgbClr val="712B6A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br>
              <a:rPr i="1" lang="nl-NL" sz="1800">
                <a:solidFill>
                  <a:srgbClr val="712B6A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i="1" lang="nl-NL" sz="1800">
                <a:solidFill>
                  <a:srgbClr val="712B6A"/>
                </a:solidFill>
                <a:latin typeface="Verdana"/>
                <a:ea typeface="Verdana"/>
                <a:cs typeface="Verdana"/>
                <a:sym typeface="Verdana"/>
              </a:rPr>
              <a:t>   (HAN iXperium / Centre of Expertise Leren met ict)</a:t>
            </a:r>
            <a:endParaRPr i="1" sz="1800">
              <a:solidFill>
                <a:srgbClr val="712B6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28600" lvl="0" marL="685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latin typeface="Verdana"/>
                <a:ea typeface="Verdana"/>
                <a:cs typeface="Verdana"/>
                <a:sym typeface="Verdana"/>
              </a:rPr>
              <a:t>-  	Designteam Co-teaching met gebruik van ICT door </a:t>
            </a:r>
            <a:r>
              <a:rPr i="1" lang="nl-NL" sz="1800">
                <a:solidFill>
                  <a:srgbClr val="712B6A"/>
                </a:solidFill>
                <a:latin typeface="Verdana"/>
                <a:ea typeface="Verdana"/>
                <a:cs typeface="Verdana"/>
                <a:sym typeface="Verdana"/>
              </a:rPr>
              <a:t>Jan Gerritsen (Aventus)</a:t>
            </a:r>
            <a:endParaRPr i="1" sz="1800">
              <a:solidFill>
                <a:srgbClr val="712B6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28600" lvl="0" marL="685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latin typeface="Verdana"/>
                <a:ea typeface="Verdana"/>
                <a:cs typeface="Verdana"/>
                <a:sym typeface="Verdana"/>
              </a:rPr>
              <a:t>-  	Ervaringen designteams door </a:t>
            </a:r>
            <a:r>
              <a:rPr i="1" lang="nl-NL" sz="1800">
                <a:solidFill>
                  <a:srgbClr val="712B6A"/>
                </a:solidFill>
                <a:latin typeface="Verdana"/>
                <a:ea typeface="Verdana"/>
                <a:cs typeface="Verdana"/>
                <a:sym typeface="Verdana"/>
              </a:rPr>
              <a:t>Wendy van Deursen (de Leijgraaf)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6" name="Shape 126"/>
          <p:cNvSpPr txBox="1"/>
          <p:nvPr/>
        </p:nvSpPr>
        <p:spPr>
          <a:xfrm>
            <a:off x="349250" y="3176475"/>
            <a:ext cx="9952200" cy="15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800">
                <a:latin typeface="Verdana"/>
                <a:ea typeface="Verdana"/>
                <a:cs typeface="Verdana"/>
                <a:sym typeface="Verdana"/>
              </a:rPr>
              <a:t>Instructional design</a:t>
            </a:r>
            <a:endParaRPr b="1"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latin typeface="Verdana"/>
                <a:ea typeface="Verdana"/>
                <a:cs typeface="Verdana"/>
                <a:sym typeface="Verdana"/>
              </a:rPr>
              <a:t>Professionalisering docenten Aventus i.k.v. RIF project 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ALLYOUCANLEARN</a:t>
            </a:r>
            <a:r>
              <a:rPr lang="nl-NL" sz="1800">
                <a:latin typeface="Verdana"/>
                <a:ea typeface="Verdana"/>
                <a:cs typeface="Verdana"/>
                <a:sym typeface="Verdana"/>
              </a:rPr>
              <a:t> door </a:t>
            </a:r>
            <a:r>
              <a:rPr i="1" lang="nl-NL" sz="1800">
                <a:solidFill>
                  <a:srgbClr val="712B6A"/>
                </a:solidFill>
                <a:latin typeface="Verdana"/>
                <a:ea typeface="Verdana"/>
                <a:cs typeface="Verdana"/>
                <a:sym typeface="Verdana"/>
              </a:rPr>
              <a:t>Pieter van Rooij en Frank Thuss </a:t>
            </a:r>
            <a:endParaRPr i="1" sz="1800">
              <a:solidFill>
                <a:srgbClr val="712B6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i="1" lang="nl-NL" sz="1800">
                <a:solidFill>
                  <a:srgbClr val="712B6A"/>
                </a:solidFill>
                <a:latin typeface="Verdana"/>
                <a:ea typeface="Verdana"/>
                <a:cs typeface="Verdana"/>
                <a:sym typeface="Verdana"/>
              </a:rPr>
              <a:t>(HAN iXperium / Centre of Expertise Leren met ict) 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49250" y="428150"/>
            <a:ext cx="9952200" cy="9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96000" spcFirstLastPara="1" rIns="91425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nl-NL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LUNCH  | RONDLEIDING (START 13:00 UUR) </a:t>
            </a:r>
            <a:endParaRPr b="1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Shape 13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62298" y="1709787"/>
            <a:ext cx="3838990" cy="2717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4979" y="1726496"/>
            <a:ext cx="4979014" cy="3279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49250" y="356775"/>
            <a:ext cx="9952200" cy="10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96000" spcFirstLastPara="1" rIns="91425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nl-NL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PUZZELS EN PARELS</a:t>
            </a:r>
            <a:endParaRPr b="1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Shape 13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0106" y="1563688"/>
            <a:ext cx="7521751" cy="3675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ctrTitle"/>
          </p:nvPr>
        </p:nvSpPr>
        <p:spPr>
          <a:xfrm>
            <a:off x="666180" y="1781795"/>
            <a:ext cx="9505056" cy="223224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396000" spcFirstLastPara="1" rIns="91425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</a:pPr>
            <a:r>
              <a:rPr b="1" i="0" lang="nl-NL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Naar een lerend netwerk bedrijfsleven &amp; </a:t>
            </a:r>
            <a:br>
              <a:rPr b="1" i="0" lang="nl-NL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nl-NL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onderwijs </a:t>
            </a:r>
            <a:endParaRPr b="1" i="0" sz="4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Shape 145"/>
          <p:cNvSpPr txBox="1"/>
          <p:nvPr>
            <p:ph idx="1" type="subTitle"/>
          </p:nvPr>
        </p:nvSpPr>
        <p:spPr>
          <a:xfrm>
            <a:off x="1818308" y="4590107"/>
            <a:ext cx="6767026" cy="1008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nl-N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Inge van Baalen</a:t>
            </a:r>
            <a:endParaRPr/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1718" y="1880115"/>
            <a:ext cx="2847231" cy="2035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ventus - standaard">
  <a:themeElements>
    <a:clrScheme name="Aventus">
      <a:dk1>
        <a:srgbClr val="3C3C3C"/>
      </a:dk1>
      <a:lt1>
        <a:srgbClr val="FFFFFF"/>
      </a:lt1>
      <a:dk2>
        <a:srgbClr val="3C3C3C"/>
      </a:dk2>
      <a:lt2>
        <a:srgbClr val="EEECE1"/>
      </a:lt2>
      <a:accent1>
        <a:srgbClr val="7A5FA6"/>
      </a:accent1>
      <a:accent2>
        <a:srgbClr val="52BCCE"/>
      </a:accent2>
      <a:accent3>
        <a:srgbClr val="CDCD00"/>
      </a:accent3>
      <a:accent4>
        <a:srgbClr val="EE7402"/>
      </a:accent4>
      <a:accent5>
        <a:srgbClr val="F6E700"/>
      </a:accent5>
      <a:accent6>
        <a:srgbClr val="3C3C3C"/>
      </a:accent6>
      <a:hlink>
        <a:srgbClr val="3C3C3C"/>
      </a:hlink>
      <a:folHlink>
        <a:srgbClr val="7A5FA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