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wee objecten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/>
          <p:nvPr>
            <p:ph idx="1" type="body"/>
          </p:nvPr>
        </p:nvSpPr>
        <p:spPr>
          <a:xfrm>
            <a:off x="1428805" y="2682521"/>
            <a:ext cx="73104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0" i="0" sz="33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1428805" y="1972246"/>
            <a:ext cx="7223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1" i="0" sz="42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el en object 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dia: </a:t>
            </a:r>
            <a:fld id="{00000000-1234-1234-1234-123412341234}" type="slidenum">
              <a:rPr lang="nl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Vergelijking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idx="1" type="body"/>
          </p:nvPr>
        </p:nvSpPr>
        <p:spPr>
          <a:xfrm>
            <a:off x="1428805" y="1903049"/>
            <a:ext cx="7310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1428805" y="1343843"/>
            <a:ext cx="72234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1" i="0" sz="26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el en 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idx="1" type="body"/>
          </p:nvPr>
        </p:nvSpPr>
        <p:spPr>
          <a:xfrm>
            <a:off x="1428805" y="2682521"/>
            <a:ext cx="73104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0" i="0" sz="33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1428805" y="1972246"/>
            <a:ext cx="7223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1" i="0" sz="42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eldia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idx="1" type="body"/>
          </p:nvPr>
        </p:nvSpPr>
        <p:spPr>
          <a:xfrm>
            <a:off x="1428805" y="2682521"/>
            <a:ext cx="73104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0" i="0" sz="33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1428805" y="1972246"/>
            <a:ext cx="7223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1" i="0" sz="42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ekop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>
            <p:ph idx="1" type="body"/>
          </p:nvPr>
        </p:nvSpPr>
        <p:spPr>
          <a:xfrm>
            <a:off x="1428805" y="2682521"/>
            <a:ext cx="73104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0" i="0" sz="33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1428805" y="1972246"/>
            <a:ext cx="7223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1" i="0" sz="42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eldia 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ee objecten 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dia: </a:t>
            </a:r>
            <a:fld id="{00000000-1234-1234-1234-123412341234}" type="slidenum">
              <a:rPr lang="nl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428805" y="1972246"/>
            <a:ext cx="7223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400"/>
              <a:buFont typeface="Arial"/>
              <a:buNone/>
              <a:defRPr b="1" i="0" sz="4200" u="none" cap="none" strike="noStrik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13.jp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adlet.com/pietervanrooij/knobwvg38abj" TargetMode="External"/><Relationship Id="rId4" Type="http://schemas.openxmlformats.org/officeDocument/2006/relationships/hyperlink" Target="https://www.youtube.com/watch?v=68ng7EJY2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6775" y="1620625"/>
            <a:ext cx="9019200" cy="62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/>
              <a:t>AllYouCanLearn (iXcamp)</a:t>
            </a:r>
            <a:endParaRPr sz="4000"/>
          </a:p>
        </p:txBody>
      </p:sp>
      <p:sp>
        <p:nvSpPr>
          <p:cNvPr id="56" name="Shape 56"/>
          <p:cNvSpPr txBox="1"/>
          <p:nvPr/>
        </p:nvSpPr>
        <p:spPr>
          <a:xfrm>
            <a:off x="389175" y="2983825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Frank Thuss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Pieter van Rooij </a:t>
            </a: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850" y="2898575"/>
            <a:ext cx="3940449" cy="19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57300" y="1820625"/>
            <a:ext cx="7223400" cy="23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0" lang="nl" sz="1800"/>
              <a:t>Open leerplatform binnen Zorg en Welzijn</a:t>
            </a:r>
            <a:endParaRPr b="0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0" lang="nl" sz="1800"/>
              <a:t>39 partners (MBO, HBO, bedrijfsleven en zorginstellingen)</a:t>
            </a:r>
            <a:endParaRPr b="0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0" lang="nl" sz="1800"/>
              <a:t>RIF subsidie</a:t>
            </a:r>
            <a:endParaRPr b="0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</p:txBody>
      </p:sp>
      <p:sp>
        <p:nvSpPr>
          <p:cNvPr id="63" name="Shape 63"/>
          <p:cNvSpPr txBox="1"/>
          <p:nvPr/>
        </p:nvSpPr>
        <p:spPr>
          <a:xfrm>
            <a:off x="733775" y="931425"/>
            <a:ext cx="70203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200">
                <a:solidFill>
                  <a:srgbClr val="17365D"/>
                </a:solidFill>
              </a:rPr>
              <a:t>AllYouCanLearn - WAT</a:t>
            </a:r>
            <a:endParaRPr b="1" sz="4200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857300" y="1820625"/>
            <a:ext cx="7223400" cy="23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nl" sz="1800"/>
              <a:t>Doel: </a:t>
            </a:r>
            <a:endParaRPr b="0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nl" sz="1800"/>
              <a:t>innovatie van MBO onderwijs door flexibilisering en personalisering</a:t>
            </a:r>
            <a:endParaRPr b="0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</p:txBody>
      </p:sp>
      <p:sp>
        <p:nvSpPr>
          <p:cNvPr id="69" name="Shape 69"/>
          <p:cNvSpPr txBox="1"/>
          <p:nvPr/>
        </p:nvSpPr>
        <p:spPr>
          <a:xfrm>
            <a:off x="733775" y="931425"/>
            <a:ext cx="7591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200">
                <a:solidFill>
                  <a:srgbClr val="17365D"/>
                </a:solidFill>
              </a:rPr>
              <a:t>AllYouCanLearn - WAAROM</a:t>
            </a:r>
            <a:endParaRPr b="1" sz="4200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857300" y="1820625"/>
            <a:ext cx="7223400" cy="23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" sz="1800"/>
              <a:t>Leerarrangementen ontwerpen</a:t>
            </a:r>
            <a:endParaRPr b="0" sz="1800"/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" sz="1800"/>
              <a:t>Designteams met ID-er ipv onderzoeker</a:t>
            </a:r>
            <a:endParaRPr b="0" sz="1800"/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nl" sz="1800"/>
              <a:t>ID-er: bootcamp en daarna begeleiding</a:t>
            </a:r>
            <a:endParaRPr b="0" sz="1800"/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</p:txBody>
      </p:sp>
      <p:sp>
        <p:nvSpPr>
          <p:cNvPr id="75" name="Shape 75"/>
          <p:cNvSpPr txBox="1"/>
          <p:nvPr/>
        </p:nvSpPr>
        <p:spPr>
          <a:xfrm>
            <a:off x="733775" y="931425"/>
            <a:ext cx="70203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200">
                <a:solidFill>
                  <a:srgbClr val="17365D"/>
                </a:solidFill>
              </a:rPr>
              <a:t>AllYouCanLearn - HOE</a:t>
            </a:r>
            <a:endParaRPr b="1" sz="4200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51330" y="1386421"/>
            <a:ext cx="7223400" cy="62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Bootcamp dag 1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51325" y="2045275"/>
            <a:ext cx="8283300" cy="30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66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Teambuilding/opening/briefing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Instructional Design: Ontwerpmodellen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Carrousel</a:t>
            </a:r>
            <a:r>
              <a:rPr lang="nl" sz="2400"/>
              <a:t> ict toepassingen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Werkhypothese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Crash course Design Thinking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30" y="1961751"/>
            <a:ext cx="3154374" cy="18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5925" y="2149125"/>
            <a:ext cx="2841776" cy="17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8774" y="172950"/>
            <a:ext cx="2296077" cy="18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836" y="0"/>
            <a:ext cx="2296077" cy="18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51330" y="1386421"/>
            <a:ext cx="7223400" cy="62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Bootcamp d</a:t>
            </a:r>
            <a:r>
              <a:rPr lang="nl"/>
              <a:t>ag 2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51325" y="1943350"/>
            <a:ext cx="82833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6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Sportief beginnen (of niet…)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Instructional Design: Didactisch Ontwerp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Literatuuronderzoek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Prototype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Procesbegeleiding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" sz="2400"/>
              <a:t>Evaluatie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50" y="1326975"/>
            <a:ext cx="2376725" cy="17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3250" y="1326975"/>
            <a:ext cx="2967173" cy="16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7100" y="3285875"/>
            <a:ext cx="2973693" cy="17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60630" y="1209921"/>
            <a:ext cx="7223400" cy="62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nu..?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211025" y="1704375"/>
            <a:ext cx="8933100" cy="34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660"/>
              </a:spcBef>
              <a:spcAft>
                <a:spcPts val="0"/>
              </a:spcAft>
              <a:buSzPts val="2200"/>
              <a:buChar char="●"/>
            </a:pPr>
            <a:r>
              <a:rPr lang="nl" sz="2200"/>
              <a:t>Instellingen zijn op zoek naar </a:t>
            </a:r>
            <a:r>
              <a:rPr lang="nl" sz="2200" u="sng">
                <a:solidFill>
                  <a:schemeClr val="hlink"/>
                </a:solidFill>
                <a:hlinkClick r:id="rId3"/>
              </a:rPr>
              <a:t>relevante onderwerpen</a:t>
            </a:r>
            <a:r>
              <a:rPr lang="nl" sz="2200"/>
              <a:t> en partners </a:t>
            </a:r>
            <a:endParaRPr sz="2200"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/>
              <a:t>Webinar ‘Apps for Instructional Design’ </a:t>
            </a:r>
            <a:br>
              <a:rPr lang="nl" sz="2200"/>
            </a:br>
            <a:r>
              <a:rPr lang="nl" sz="2200"/>
              <a:t>	22 januari 13.00 - 14.00 </a:t>
            </a:r>
            <a:r>
              <a:rPr lang="nl" sz="2200" u="sng">
                <a:solidFill>
                  <a:schemeClr val="hlink"/>
                </a:solidFill>
                <a:hlinkClick r:id="rId4"/>
              </a:rPr>
              <a:t>https://www.youtube.com/watch?v=68ng7EJY2ek</a:t>
            </a:r>
            <a:r>
              <a:rPr lang="nl" sz="2200"/>
              <a:t> 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/>
              <a:t>Coaching/begeleiding Designteams op afstand</a:t>
            </a:r>
            <a:endParaRPr sz="2200"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/>
              <a:t>Volgend bootcamp 30 en 31 mei </a:t>
            </a:r>
            <a:endParaRPr sz="2200"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/>
              <a:t>Mei(?) ontwikkelkringbijeenkomst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