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262" r:id="rId4"/>
    <p:sldId id="265" r:id="rId5"/>
    <p:sldId id="270" r:id="rId6"/>
    <p:sldId id="273" r:id="rId7"/>
    <p:sldId id="271" r:id="rId8"/>
    <p:sldId id="272" r:id="rId9"/>
    <p:sldId id="260" r:id="rId10"/>
    <p:sldId id="274" r:id="rId11"/>
    <p:sldId id="276" r:id="rId12"/>
    <p:sldId id="275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07D"/>
    <a:srgbClr val="712A6A"/>
    <a:srgbClr val="712B6A"/>
    <a:srgbClr val="63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 autoAdjust="0"/>
    <p:restoredTop sz="91043" autoAdjust="0"/>
  </p:normalViewPr>
  <p:slideViewPr>
    <p:cSldViewPr>
      <p:cViewPr varScale="1">
        <p:scale>
          <a:sx n="107" d="100"/>
          <a:sy n="107" d="100"/>
        </p:scale>
        <p:origin x="1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3A1D03-9885-41A5-BBCE-055F39F6AD2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1D03-9885-41A5-BBCE-055F39F6AD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6659"/>
            <a:ext cx="6840760" cy="85496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7236296" y="692696"/>
            <a:ext cx="1583432" cy="504056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l-NL" sz="1200" dirty="0"/>
              <a:t>Logo partner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6659"/>
            <a:ext cx="6768752" cy="85496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604797"/>
            <a:ext cx="4104456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716016" y="1604797"/>
            <a:ext cx="4104456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7236296" y="692696"/>
            <a:ext cx="1583432" cy="504056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l-NL" sz="1200" dirty="0"/>
              <a:t>Logo partner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6659"/>
            <a:ext cx="6840760" cy="85496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7236296" y="692696"/>
            <a:ext cx="1583432" cy="504056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l-NL" sz="1200" dirty="0"/>
              <a:t>Logo partner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800600"/>
            <a:ext cx="4968552" cy="566739"/>
          </a:xfrm>
        </p:spPr>
        <p:txBody>
          <a:bodyPr anchor="b"/>
          <a:lstStyle>
            <a:lvl1pPr algn="l">
              <a:defRPr sz="2000" b="0">
                <a:solidFill>
                  <a:srgbClr val="712B6A"/>
                </a:solidFill>
                <a:latin typeface="+mj-lt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1720" y="612775"/>
            <a:ext cx="496855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1720" y="5367338"/>
            <a:ext cx="49685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7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7236296" y="692696"/>
            <a:ext cx="1583432" cy="504056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l-NL" sz="1200" dirty="0"/>
              <a:t>Logo partner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1700808"/>
            <a:ext cx="4874840" cy="566739"/>
          </a:xfrm>
        </p:spPr>
        <p:txBody>
          <a:bodyPr anchor="b"/>
          <a:lstStyle>
            <a:lvl1pPr algn="l">
              <a:defRPr sz="2000" b="0">
                <a:solidFill>
                  <a:srgbClr val="712B6A"/>
                </a:solidFill>
                <a:latin typeface="+mj-lt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1700809"/>
            <a:ext cx="3646531" cy="2720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3928" y="2468893"/>
            <a:ext cx="4896544" cy="35523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7236296" y="692696"/>
            <a:ext cx="1583432" cy="504056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l-NL" sz="1200" dirty="0"/>
              <a:t>Logo partner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81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491880" y="5038576"/>
            <a:ext cx="2952328" cy="21585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&lt;Voornaam Achternaam&gt;</a:t>
            </a:r>
          </a:p>
        </p:txBody>
      </p:sp>
      <p:sp>
        <p:nvSpPr>
          <p:cNvPr id="7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491880" y="5263108"/>
            <a:ext cx="1584176" cy="21585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&lt;</a:t>
            </a:r>
            <a:r>
              <a:rPr lang="nl-NL" dirty="0" err="1"/>
              <a:t>dd</a:t>
            </a:r>
            <a:r>
              <a:rPr lang="nl-NL" dirty="0"/>
              <a:t> maand </a:t>
            </a:r>
            <a:r>
              <a:rPr lang="nl-NL" dirty="0" err="1"/>
              <a:t>jjjj</a:t>
            </a:r>
            <a:r>
              <a:rPr lang="nl-NL" dirty="0"/>
              <a:t>&gt;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2778150" y="5013176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rgbClr val="FFFFFF"/>
                </a:solidFill>
                <a:latin typeface="Verdana"/>
                <a:cs typeface="Verdana"/>
              </a:rPr>
              <a:t>Auteur</a:t>
            </a:r>
          </a:p>
        </p:txBody>
      </p:sp>
      <p:sp>
        <p:nvSpPr>
          <p:cNvPr id="15" name="Tekstvak 14"/>
          <p:cNvSpPr txBox="1"/>
          <p:nvPr userDrawn="1"/>
        </p:nvSpPr>
        <p:spPr>
          <a:xfrm>
            <a:off x="2771800" y="5229200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rgbClr val="FFFFFF"/>
                </a:solidFill>
                <a:latin typeface="Verdana"/>
                <a:cs typeface="Verdana"/>
              </a:rPr>
              <a:t>Datum</a:t>
            </a:r>
          </a:p>
        </p:txBody>
      </p:sp>
      <p:sp>
        <p:nvSpPr>
          <p:cNvPr id="17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6660232" y="836712"/>
            <a:ext cx="2159496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l-NL" sz="1200" dirty="0"/>
              <a:t>Logo partner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91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07904" y="2180861"/>
            <a:ext cx="4752528" cy="3840427"/>
          </a:xfrm>
          <a:prstGeom prst="rect">
            <a:avLst/>
          </a:prstGeom>
        </p:spPr>
        <p:txBody>
          <a:bodyPr/>
          <a:lstStyle>
            <a:lvl1pPr marL="298800" indent="-298800">
              <a:spcBef>
                <a:spcPts val="900"/>
              </a:spcBef>
              <a:buFont typeface="+mj-lt"/>
              <a:buAutoNum type="arabicPeriod"/>
              <a:defRPr sz="1700" kern="1200" spc="0" baseline="0">
                <a:solidFill>
                  <a:srgbClr val="636262"/>
                </a:solidFill>
                <a:latin typeface="Verdana"/>
                <a:cs typeface="Verdana"/>
              </a:defRPr>
            </a:lvl1pPr>
            <a:lvl2pPr>
              <a:defRPr sz="2400">
                <a:solidFill>
                  <a:srgbClr val="636262"/>
                </a:solidFill>
              </a:defRPr>
            </a:lvl2pPr>
            <a:lvl3pPr>
              <a:defRPr sz="2000">
                <a:solidFill>
                  <a:srgbClr val="636262"/>
                </a:solidFill>
              </a:defRPr>
            </a:lvl3pPr>
            <a:lvl4pPr>
              <a:defRPr sz="1800">
                <a:solidFill>
                  <a:srgbClr val="636262"/>
                </a:solidFill>
              </a:defRPr>
            </a:lvl4pPr>
            <a:lvl5pPr>
              <a:defRPr sz="1800">
                <a:solidFill>
                  <a:srgbClr val="6362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Titel van onderwerp 1</a:t>
            </a:r>
          </a:p>
          <a:p>
            <a:pPr lvl="0"/>
            <a:r>
              <a:rPr lang="nl-NL" dirty="0"/>
              <a:t>Titel van onderwerp 2</a:t>
            </a:r>
          </a:p>
          <a:p>
            <a:pPr lvl="0"/>
            <a:r>
              <a:rPr lang="nl-NL" dirty="0"/>
              <a:t>Titel van onderwerp 3</a:t>
            </a:r>
          </a:p>
        </p:txBody>
      </p:sp>
      <p:sp>
        <p:nvSpPr>
          <p:cNvPr id="11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6660232" y="836712"/>
            <a:ext cx="2159496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l-NL" sz="1200" dirty="0"/>
              <a:t>Logo partner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5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 userDrawn="1"/>
        </p:nvSpPr>
        <p:spPr>
          <a:xfrm>
            <a:off x="2776033" y="6005725"/>
            <a:ext cx="273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2763334" y="6241402"/>
            <a:ext cx="30355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NL" sz="11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</a:p>
        </p:txBody>
      </p:sp>
      <p:sp>
        <p:nvSpPr>
          <p:cNvPr id="13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5661248"/>
            <a:ext cx="2952328" cy="28786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&lt;Voornaam Achternaam&gt;</a:t>
            </a:r>
          </a:p>
        </p:txBody>
      </p:sp>
      <p:sp>
        <p:nvSpPr>
          <p:cNvPr id="1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059832" y="6258520"/>
            <a:ext cx="2232248" cy="21585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&lt;mobiel telefoonnummer&gt;</a:t>
            </a:r>
          </a:p>
        </p:txBody>
      </p:sp>
      <p:sp>
        <p:nvSpPr>
          <p:cNvPr id="15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059832" y="6021288"/>
            <a:ext cx="1584176" cy="21585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&lt;emailadres&gt;</a:t>
            </a:r>
          </a:p>
        </p:txBody>
      </p:sp>
      <p:sp>
        <p:nvSpPr>
          <p:cNvPr id="17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6660232" y="836712"/>
            <a:ext cx="2159496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l-NL" sz="1200" dirty="0"/>
              <a:t>Logo partner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4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56659"/>
            <a:ext cx="7772400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04797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8100392" y="6405331"/>
            <a:ext cx="8278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fld id="{FB329BE7-BF60-45BD-B908-84D6E21EBF69}" type="slidenum">
              <a:rPr lang="en-US" sz="900">
                <a:solidFill>
                  <a:srgbClr val="712B6A"/>
                </a:solidFill>
                <a:latin typeface="Verdana" pitchFamily="127" charset="0"/>
              </a:rPr>
              <a:pPr algn="r">
                <a:spcBef>
                  <a:spcPct val="50000"/>
                </a:spcBef>
              </a:pPr>
              <a:t>‹nr.›</a:t>
            </a:fld>
            <a:endParaRPr lang="en-US" sz="900" dirty="0">
              <a:solidFill>
                <a:srgbClr val="712B6A"/>
              </a:solidFill>
              <a:latin typeface="Verdana" pitchFamily="1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7" r:id="rId4"/>
    <p:sldLayoutId id="214748367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63626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0" indent="-2412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Times" pitchFamily="127" charset="0"/>
        <a:buChar char="•"/>
        <a:defRPr sz="1800">
          <a:solidFill>
            <a:srgbClr val="636262"/>
          </a:solidFill>
          <a:latin typeface="+mn-lt"/>
          <a:ea typeface="+mn-ea"/>
          <a:cs typeface="+mn-cs"/>
        </a:defRPr>
      </a:lvl1pPr>
      <a:lvl2pPr marL="216000" indent="2412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2pPr>
      <a:lvl3pPr marL="432000" indent="2412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3pPr>
      <a:lvl4pPr marL="432000" indent="2412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4pPr>
      <a:lvl5pPr marL="432000" indent="2412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2660915"/>
            <a:ext cx="6141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1444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2" r:id="rId3"/>
  </p:sldLayoutIdLst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712B6A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hyperlink" Target="http://www.google.nl/url?sa=i&amp;rct=j&amp;q=&amp;esrc=s&amp;source=images&amp;cd=&amp;cad=rja&amp;uact=8&amp;docid=-gmmNXzQHKY9SM&amp;tbnid=rZuXB1TpvOLTlM:&amp;ved=0CAUQjRw&amp;url=http://studiegids.avans.nl/aib/gids/50/196/onderwijsteams-ae_i-%3enew&amp;ei=1A2YU7C7L4fLOOC6gZgG&amp;bvm=bv.68693194,d.ZWU&amp;psig=AFQjCNEaDPO5nTGR8hziaNQ_f4gMflzSTA&amp;ust=140256031681250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4968552" cy="1239011"/>
          </a:xfrm>
        </p:spPr>
        <p:txBody>
          <a:bodyPr>
            <a:normAutofit/>
          </a:bodyPr>
          <a:lstStyle/>
          <a:p>
            <a:r>
              <a:rPr lang="nl-NL" sz="2400" dirty="0"/>
              <a:t>Even bijpraten….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Jan </a:t>
            </a:r>
            <a:r>
              <a:rPr lang="nl-NL" dirty="0" err="1"/>
              <a:t>Bartling</a:t>
            </a:r>
            <a:r>
              <a:rPr lang="nl-NL" dirty="0"/>
              <a:t>, Leo Bakker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22 maart 2016</a:t>
            </a:r>
          </a:p>
        </p:txBody>
      </p:sp>
      <p:pic>
        <p:nvPicPr>
          <p:cNvPr id="7" name="Picture 6" descr="http://www.dehien.nl/wp-content/uploads/2010/01/Kennisn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936" y="764704"/>
            <a:ext cx="2255544" cy="5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7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164530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031886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400" b="1" dirty="0">
                <a:solidFill>
                  <a:srgbClr val="13007D"/>
                </a:solidFill>
                <a:latin typeface="+mj-lt"/>
              </a:rPr>
              <a:t>Wat hebben jullie aan</a:t>
            </a:r>
          </a:p>
        </p:txBody>
      </p:sp>
      <p:sp>
        <p:nvSpPr>
          <p:cNvPr id="6" name="Rechthoek 5"/>
          <p:cNvSpPr/>
          <p:nvPr/>
        </p:nvSpPr>
        <p:spPr>
          <a:xfrm>
            <a:off x="3563888" y="3645024"/>
            <a:ext cx="1728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0" b="1" dirty="0">
                <a:solidFill>
                  <a:srgbClr val="13007D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012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9144000" cy="16453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72815"/>
            <a:ext cx="3531857" cy="24951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318" y="1652174"/>
            <a:ext cx="3260682" cy="261582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28" y="4267994"/>
            <a:ext cx="4433586" cy="259000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239323"/>
            <a:ext cx="3923928" cy="26186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3938694" y="1709138"/>
            <a:ext cx="1728192" cy="288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0" b="1" dirty="0">
                <a:solidFill>
                  <a:srgbClr val="13007D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9144000" cy="164530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3753" y="1979928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rgbClr val="13007D"/>
                </a:solidFill>
                <a:latin typeface="+mj-lt"/>
              </a:rPr>
              <a:t>Wat doen jullie ermee?</a:t>
            </a:r>
          </a:p>
        </p:txBody>
      </p:sp>
      <p:sp>
        <p:nvSpPr>
          <p:cNvPr id="13" name="Rechthoek 12"/>
          <p:cNvSpPr/>
          <p:nvPr/>
        </p:nvSpPr>
        <p:spPr>
          <a:xfrm>
            <a:off x="-6801" y="3140968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rgbClr val="13007D"/>
                </a:solidFill>
                <a:latin typeface="+mj-lt"/>
              </a:rPr>
              <a:t>Wat hebben jullie eraan?</a:t>
            </a:r>
          </a:p>
        </p:txBody>
      </p:sp>
      <p:sp>
        <p:nvSpPr>
          <p:cNvPr id="14" name="Rechthoek 13"/>
          <p:cNvSpPr/>
          <p:nvPr/>
        </p:nvSpPr>
        <p:spPr>
          <a:xfrm>
            <a:off x="-6801" y="4302007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rgbClr val="13007D"/>
                </a:solidFill>
                <a:latin typeface="+mj-lt"/>
              </a:rPr>
              <a:t>Laat het hem weten!</a:t>
            </a:r>
          </a:p>
        </p:txBody>
      </p:sp>
      <p:sp>
        <p:nvSpPr>
          <p:cNvPr id="15" name="Rechthoek 14"/>
          <p:cNvSpPr/>
          <p:nvPr/>
        </p:nvSpPr>
        <p:spPr>
          <a:xfrm>
            <a:off x="-6802" y="546304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rgbClr val="13007D"/>
                </a:solidFill>
                <a:latin typeface="+mj-lt"/>
              </a:rPr>
              <a:t>l.bakker@kennisnet.nl</a:t>
            </a:r>
          </a:p>
        </p:txBody>
      </p:sp>
    </p:spTree>
    <p:extLst>
      <p:ext uri="{BB962C8B-B14F-4D97-AF65-F5344CB8AC3E}">
        <p14:creationId xmlns:p14="http://schemas.microsoft.com/office/powerpoint/2010/main" val="13413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9144000" cy="1645302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-6801" y="3140968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rgbClr val="13007D"/>
                </a:solidFill>
                <a:latin typeface="+mj-lt"/>
              </a:rPr>
              <a:t>Of ontbreekt er iets?</a:t>
            </a:r>
          </a:p>
        </p:txBody>
      </p:sp>
      <p:sp>
        <p:nvSpPr>
          <p:cNvPr id="15" name="Rechthoek 14"/>
          <p:cNvSpPr/>
          <p:nvPr/>
        </p:nvSpPr>
        <p:spPr>
          <a:xfrm>
            <a:off x="-6802" y="546304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rgbClr val="13007D"/>
                </a:solidFill>
                <a:latin typeface="+mj-lt"/>
              </a:rPr>
              <a:t>l.bakker@kennisnet.nl</a:t>
            </a:r>
          </a:p>
        </p:txBody>
      </p:sp>
    </p:spTree>
    <p:extLst>
      <p:ext uri="{BB962C8B-B14F-4D97-AF65-F5344CB8AC3E}">
        <p14:creationId xmlns:p14="http://schemas.microsoft.com/office/powerpoint/2010/main" val="125332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Leergang Onderwijslogistiek</a:t>
            </a:r>
          </a:p>
          <a:p>
            <a:r>
              <a:rPr lang="nl-NL" dirty="0"/>
              <a:t>Onderwijsaanbod</a:t>
            </a:r>
          </a:p>
          <a:p>
            <a:r>
              <a:rPr lang="nl-NL" dirty="0"/>
              <a:t>Nummervoorziening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30" name="Picture 6" descr="http://www.dehien.nl/wp-content/uploads/2010/01/Kennisn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788624"/>
            <a:ext cx="2434865" cy="5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9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Onderwijslogistiek</a:t>
            </a:r>
          </a:p>
        </p:txBody>
      </p:sp>
      <p:pic>
        <p:nvPicPr>
          <p:cNvPr id="5" name="Picture 6" descr="http://www.dehien.nl/wp-content/uploads/2010/01/Kennisne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348" y="620688"/>
            <a:ext cx="1858801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ib-advies.nl/img/logisti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64048"/>
            <a:ext cx="3744416" cy="29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611560" y="2494136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/>
              <a:t>Keuzedelen</a:t>
            </a:r>
            <a:endParaRPr lang="nl-NL" kern="0" dirty="0"/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611560" y="3760248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 dirty="0"/>
              <a:t>Generieke</a:t>
            </a:r>
          </a:p>
          <a:p>
            <a:r>
              <a:rPr lang="nl-NL" kern="0" dirty="0"/>
              <a:t>vakken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151620" y="5575510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 dirty="0"/>
              <a:t>Onderwijstijd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4572000" y="5886451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/>
              <a:t>BPV</a:t>
            </a:r>
            <a:endParaRPr lang="nl-NL" kern="0" dirty="0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6660232" y="5048545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 dirty="0"/>
              <a:t>Deskundigheid</a:t>
            </a:r>
          </a:p>
          <a:p>
            <a:r>
              <a:rPr lang="nl-NL" kern="0" dirty="0"/>
              <a:t>beschikbaar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6660232" y="4230738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/>
              <a:t>Flexibel personeel</a:t>
            </a:r>
            <a:endParaRPr lang="nl-NL" kern="0" dirty="0"/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6120172" y="2235854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/>
              <a:t>ICT inzet</a:t>
            </a:r>
            <a:endParaRPr lang="nl-NL" kern="0" dirty="0"/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2159161" y="1515266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/>
              <a:t>Efficiënte</a:t>
            </a:r>
            <a:endParaRPr lang="nl-NL" kern="0" dirty="0"/>
          </a:p>
          <a:p>
            <a:r>
              <a:rPr lang="nl-NL" kern="0" dirty="0"/>
              <a:t>bedrijfsvoering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4860032" y="1428383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 dirty="0"/>
              <a:t>Regelgeving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6660232" y="3138393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6362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36262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r>
              <a:rPr lang="nl-NL" kern="0"/>
              <a:t>Leermiddelen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96851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Onderwijsaanbod 1</a:t>
            </a:r>
          </a:p>
        </p:txBody>
      </p:sp>
      <p:pic>
        <p:nvPicPr>
          <p:cNvPr id="5" name="Picture 6" descr="http://www.dehien.nl/wp-content/uploads/2010/01/Kennisn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348" y="620688"/>
            <a:ext cx="1858801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ommisse01\AppData\Local\Microsoft\Windows\Temporary Internet Files\Content.IE5\81QGHVTT\MC90043514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0577"/>
            <a:ext cx="3586373" cy="17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dommisse01\AppData\Local\Microsoft\Windows\Temporary Internet Files\Content.IE5\81QGHVTT\MC9002292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023768"/>
            <a:ext cx="1368152" cy="14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3707904" y="307074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Gebouw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(en)?</a:t>
            </a:r>
          </a:p>
        </p:txBody>
      </p:sp>
      <p:pic>
        <p:nvPicPr>
          <p:cNvPr id="12" name="Picture 9" descr="\\fileserver\users$\dommisse01\SION\Communicatie\DUO mi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2" y="399964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\\fileserver\users$\dommisse01\SION\Communicatie\inspecti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3" y="897636"/>
            <a:ext cx="1926905" cy="2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6853479" y="2476420"/>
            <a:ext cx="1967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Aangeboden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onderwijskundige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eenheden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796136" y="6090436"/>
            <a:ext cx="1819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Onderwijsteams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6" name="Rechthoek 15"/>
          <p:cNvSpPr/>
          <p:nvPr/>
        </p:nvSpPr>
        <p:spPr>
          <a:xfrm>
            <a:off x="1025849" y="5782881"/>
            <a:ext cx="221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Bekostigingseenheid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7" name="Rechthoek 16"/>
          <p:cNvSpPr/>
          <p:nvPr/>
        </p:nvSpPr>
        <p:spPr>
          <a:xfrm>
            <a:off x="222943" y="2934236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Inspectie-eenheid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Picture 2" descr="http://studiegids.avans.nl/UserFiles/images/AEI_2013/infodata/TechnischeBedrijfskundeTeamv2.png">
            <a:hlinkClick r:id="rId7" invalidUrl="http://www.google.nl/url?sa=i&amp;rct=j&amp;q=&amp;esrc=s&amp;source=images&amp;cd=&amp;cad=rja&amp;uact=8&amp;docid=-gmmNXzQHKY9SM&amp;tbnid=rZuXB1TpvOLTlM:&amp;ved=0CAUQjRw&amp;url=http://studiegids.avans.nl/aib/gids/50/196/onderwijsteams-ae_i-&gt;new&amp;ei=1A2YU7C7L4fLOOC6gZgG&amp;bvm=bv.68693194,d.ZWU&amp;psig=AFQjCNEaDPO5nTGR8hziaNQ_f4gMflzSTA&amp;ust=140256031681250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9646"/>
            <a:ext cx="45529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8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Onderwijsaanbod 2</a:t>
            </a:r>
          </a:p>
        </p:txBody>
      </p:sp>
      <p:pic>
        <p:nvPicPr>
          <p:cNvPr id="5" name="Picture 6" descr="http://www.dehien.nl/wp-content/uploads/2010/01/Kennisn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348" y="620688"/>
            <a:ext cx="1858801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4676775" cy="1619250"/>
          </a:xfrm>
          <a:prstGeom prst="rect">
            <a:avLst/>
          </a:prstGeom>
        </p:spPr>
      </p:pic>
      <p:sp>
        <p:nvSpPr>
          <p:cNvPr id="20" name="Pijl-omlaag 1"/>
          <p:cNvSpPr/>
          <p:nvPr/>
        </p:nvSpPr>
        <p:spPr>
          <a:xfrm>
            <a:off x="2842870" y="1052736"/>
            <a:ext cx="3814552" cy="158417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Wie:</a:t>
            </a:r>
          </a:p>
          <a:p>
            <a:pPr algn="ctr"/>
            <a:r>
              <a:rPr lang="nl-NL" sz="1600" dirty="0"/>
              <a:t>Organisatorische eenheid</a:t>
            </a:r>
          </a:p>
        </p:txBody>
      </p:sp>
      <p:sp>
        <p:nvSpPr>
          <p:cNvPr id="21" name="Pijl-rechts 2"/>
          <p:cNvSpPr/>
          <p:nvPr/>
        </p:nvSpPr>
        <p:spPr>
          <a:xfrm>
            <a:off x="539552" y="2708920"/>
            <a:ext cx="1800200" cy="273630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Wat: </a:t>
            </a:r>
            <a:r>
              <a:rPr lang="nl-NL" sz="1600" dirty="0" err="1"/>
              <a:t>onderwijs-kundige</a:t>
            </a:r>
            <a:r>
              <a:rPr lang="nl-NL" sz="1600" dirty="0"/>
              <a:t> eenheid</a:t>
            </a:r>
          </a:p>
        </p:txBody>
      </p:sp>
      <p:sp>
        <p:nvSpPr>
          <p:cNvPr id="22" name="Pijl-links 7"/>
          <p:cNvSpPr/>
          <p:nvPr/>
        </p:nvSpPr>
        <p:spPr>
          <a:xfrm>
            <a:off x="6948264" y="2452086"/>
            <a:ext cx="1915877" cy="2673908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Waar:</a:t>
            </a:r>
          </a:p>
          <a:p>
            <a:pPr algn="ctr"/>
            <a:r>
              <a:rPr lang="nl-NL" sz="1600" dirty="0"/>
              <a:t>Onderwijs-locatie</a:t>
            </a:r>
          </a:p>
        </p:txBody>
      </p:sp>
      <p:sp>
        <p:nvSpPr>
          <p:cNvPr id="23" name="Pijl-omhoog 8"/>
          <p:cNvSpPr/>
          <p:nvPr/>
        </p:nvSpPr>
        <p:spPr>
          <a:xfrm>
            <a:off x="3059831" y="4545124"/>
            <a:ext cx="3380631" cy="154817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Hoe:</a:t>
            </a:r>
          </a:p>
          <a:p>
            <a:pPr algn="ctr"/>
            <a:r>
              <a:rPr lang="nl-NL" sz="1600" dirty="0"/>
              <a:t>Vorm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073543" y="372643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Gegevens</a:t>
            </a:r>
          </a:p>
        </p:txBody>
      </p:sp>
    </p:spTree>
    <p:extLst>
      <p:ext uri="{BB962C8B-B14F-4D97-AF65-F5344CB8AC3E}">
        <p14:creationId xmlns:p14="http://schemas.microsoft.com/office/powerpoint/2010/main" val="93966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Nummervoorziening 1</a:t>
            </a:r>
          </a:p>
        </p:txBody>
      </p:sp>
      <p:pic>
        <p:nvPicPr>
          <p:cNvPr id="5" name="Picture 6" descr="http://www.dehien.nl/wp-content/uploads/2010/01/Kennisn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348" y="620688"/>
            <a:ext cx="1858801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435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1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Nummervoorziening 2</a:t>
            </a:r>
          </a:p>
        </p:txBody>
      </p:sp>
      <p:pic>
        <p:nvPicPr>
          <p:cNvPr id="5" name="Picture 6" descr="http://www.dehien.nl/wp-content/uploads/2010/01/Kennisn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348" y="620688"/>
            <a:ext cx="1858801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84784"/>
            <a:ext cx="8028384" cy="48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Jan </a:t>
            </a:r>
            <a:r>
              <a:rPr lang="nl-NL" dirty="0" err="1"/>
              <a:t>Bartling</a:t>
            </a:r>
            <a:r>
              <a:rPr lang="nl-NL" dirty="0"/>
              <a:t>	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06-53367865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jan.sambo-ict.nl</a:t>
            </a:r>
            <a:endParaRPr lang="nl-NL" dirty="0"/>
          </a:p>
        </p:txBody>
      </p:sp>
      <p:pic>
        <p:nvPicPr>
          <p:cNvPr id="6" name="Picture 6" descr="http://www.dehien.nl/wp-content/uploads/2010/01/Kennisn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222280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5004048" y="5661248"/>
            <a:ext cx="2952328" cy="287867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Leo Bakker</a:t>
            </a:r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5004048" y="6258520"/>
            <a:ext cx="2232248" cy="215859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06-53420445</a:t>
            </a:r>
          </a:p>
        </p:txBody>
      </p:sp>
      <p:sp>
        <p:nvSpPr>
          <p:cNvPr id="9" name="Tijdelijke aanduiding voor tekst 3"/>
          <p:cNvSpPr txBox="1">
            <a:spLocks/>
          </p:cNvSpPr>
          <p:nvPr/>
        </p:nvSpPr>
        <p:spPr>
          <a:xfrm>
            <a:off x="5004048" y="5949280"/>
            <a:ext cx="2448272" cy="266659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nl-NL" dirty="0"/>
          </a:p>
          <a:p>
            <a:pPr fontAlgn="auto">
              <a:spcAft>
                <a:spcPts val="0"/>
              </a:spcAft>
            </a:pPr>
            <a:endParaRPr lang="nl-NL" dirty="0"/>
          </a:p>
          <a:p>
            <a:pPr fontAlgn="auto">
              <a:spcAft>
                <a:spcPts val="0"/>
              </a:spcAft>
            </a:pPr>
            <a:r>
              <a:rPr lang="nl-NL" dirty="0" err="1"/>
              <a:t>l.bakker@kennisnet.nl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429768" y="3356992"/>
            <a:ext cx="1778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0" b="1" dirty="0">
                <a:solidFill>
                  <a:srgbClr val="1300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9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908720"/>
            <a:ext cx="9144000" cy="854968"/>
          </a:xfrm>
        </p:spPr>
        <p:txBody>
          <a:bodyPr/>
          <a:lstStyle/>
          <a:p>
            <a:pPr algn="ctr"/>
            <a:r>
              <a:rPr lang="nl-NL" sz="4400" dirty="0">
                <a:solidFill>
                  <a:srgbClr val="13007D"/>
                </a:solidFill>
              </a:rPr>
              <a:t>De bijdrage van Leo…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84994"/>
            <a:ext cx="9144000" cy="164530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060708" y="1471918"/>
            <a:ext cx="1778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0" b="1" dirty="0">
                <a:solidFill>
                  <a:srgbClr val="13007D"/>
                </a:solidFill>
                <a:latin typeface="+mj-lt"/>
              </a:rPr>
              <a:t>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508" y="2301762"/>
            <a:ext cx="2991196" cy="22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en bijpraten" id="{7CF23818-8FE2-AD4A-A870-B866681554CC}" vid="{169B6562-2191-D241-A191-4F37B386E94B}"/>
    </a:ext>
  </a:extLst>
</a:theme>
</file>

<file path=ppt/theme/theme2.xml><?xml version="1.0" encoding="utf-8"?>
<a:theme xmlns:a="http://schemas.openxmlformats.org/drawingml/2006/main" name="Speciale 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en bijpraten" id="{7CF23818-8FE2-AD4A-A870-B866681554CC}" vid="{05FAA943-17C1-1B49-8363-9041199B0B6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 bijpraten 2 oktober</Template>
  <TotalTime>183</TotalTime>
  <Words>134</Words>
  <Application>Microsoft Macintosh PowerPoint</Application>
  <PresentationFormat>Diavoorstelling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Times</vt:lpstr>
      <vt:lpstr>Verdana</vt:lpstr>
      <vt:lpstr>Blank Presentation</vt:lpstr>
      <vt:lpstr>Speciale dia's</vt:lpstr>
      <vt:lpstr>Even bijpraten….</vt:lpstr>
      <vt:lpstr>PowerPoint-presentatie</vt:lpstr>
      <vt:lpstr>Onderwijslogistiek</vt:lpstr>
      <vt:lpstr>Onderwijsaanbod 1</vt:lpstr>
      <vt:lpstr>Onderwijsaanbod 2</vt:lpstr>
      <vt:lpstr>Nummervoorziening 1</vt:lpstr>
      <vt:lpstr>Nummervoorziening 2</vt:lpstr>
      <vt:lpstr>PowerPoint-presentatie</vt:lpstr>
      <vt:lpstr>De bijdrage van Leo…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bijpraten….</dc:title>
  <dc:creator>Jan Bartling</dc:creator>
  <cp:lastModifiedBy>Martijn Bijleveld</cp:lastModifiedBy>
  <cp:revision>24</cp:revision>
  <dcterms:created xsi:type="dcterms:W3CDTF">2015-10-01T10:12:07Z</dcterms:created>
  <dcterms:modified xsi:type="dcterms:W3CDTF">2018-05-02T13:05:17Z</dcterms:modified>
</cp:coreProperties>
</file>