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2" r:id="rId6"/>
  </p:sldMasterIdLst>
  <p:notesMasterIdLst>
    <p:notesMasterId r:id="rId24"/>
  </p:notesMasterIdLst>
  <p:sldIdLst>
    <p:sldId id="293" r:id="rId7"/>
    <p:sldId id="398" r:id="rId8"/>
    <p:sldId id="412" r:id="rId9"/>
    <p:sldId id="413" r:id="rId10"/>
    <p:sldId id="416" r:id="rId11"/>
    <p:sldId id="415" r:id="rId12"/>
    <p:sldId id="414" r:id="rId13"/>
    <p:sldId id="418" r:id="rId14"/>
    <p:sldId id="425" r:id="rId15"/>
    <p:sldId id="419" r:id="rId16"/>
    <p:sldId id="422" r:id="rId17"/>
    <p:sldId id="421" r:id="rId18"/>
    <p:sldId id="423" r:id="rId19"/>
    <p:sldId id="420" r:id="rId20"/>
    <p:sldId id="417" r:id="rId21"/>
    <p:sldId id="424" r:id="rId22"/>
    <p:sldId id="376" r:id="rId23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8A9"/>
    <a:srgbClr val="893BC3"/>
    <a:srgbClr val="FFFFFF"/>
    <a:srgbClr val="8486D8"/>
    <a:srgbClr val="2E3192"/>
    <a:srgbClr val="0033C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66" autoAdjust="0"/>
    <p:restoredTop sz="86857" autoAdjust="0"/>
  </p:normalViewPr>
  <p:slideViewPr>
    <p:cSldViewPr>
      <p:cViewPr>
        <p:scale>
          <a:sx n="80" d="100"/>
          <a:sy n="80" d="100"/>
        </p:scale>
        <p:origin x="-1915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395" y="-5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0DF3-5B55-4C00-B5F4-E33927370C3D}" type="datetimeFigureOut">
              <a:rPr lang="nl-NL" smtClean="0"/>
              <a:t>30-1-2015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713C9-A73B-418D-8B41-8F3950B468F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80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13C9-A73B-418D-8B41-8F3950B468F0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1617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13C9-A73B-418D-8B41-8F3950B468F0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03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AB77E-B0A8-4F20-83A9-216880DA750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101"/>
            <a:ext cx="9144000" cy="3291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424400"/>
            <a:ext cx="8280000" cy="444760"/>
          </a:xfrm>
        </p:spPr>
        <p:txBody>
          <a:bodyPr/>
          <a:lstStyle>
            <a:lvl1pPr>
              <a:defRPr sz="2800" kern="1200" baseline="0"/>
            </a:lvl1pPr>
          </a:lstStyle>
          <a:p>
            <a:r>
              <a:rPr lang="nl-NL" noProof="0" smtClean="0"/>
              <a:t>Click to edit Master title style</a:t>
            </a:r>
            <a:endParaRPr lang="nl-NL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870800"/>
            <a:ext cx="8280000" cy="288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Click to edit Master subtitle style</a:t>
            </a:r>
            <a:endParaRPr lang="nl-NL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472000"/>
            <a:ext cx="8280000" cy="2889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kern="0" spc="10" baseline="0"/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  <a:endParaRPr lang="nl-NL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8798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vakk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396000" y="925200"/>
            <a:ext cx="4032000" cy="50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636800" y="925200"/>
            <a:ext cx="4032000" cy="50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0364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tekstvakk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12456" y="981074"/>
            <a:ext cx="4015528" cy="2519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412456" y="3645024"/>
            <a:ext cx="4015528" cy="2519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sz="quarter" idx="15"/>
          </p:nvPr>
        </p:nvSpPr>
        <p:spPr>
          <a:xfrm>
            <a:off x="4572000" y="980728"/>
            <a:ext cx="4087536" cy="2519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quarter" idx="16"/>
          </p:nvPr>
        </p:nvSpPr>
        <p:spPr>
          <a:xfrm>
            <a:off x="4572000" y="3644678"/>
            <a:ext cx="4087536" cy="2519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93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vakken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396000" y="925200"/>
            <a:ext cx="4032000" cy="5040000"/>
          </a:xfrm>
          <a:prstGeom prst="rect">
            <a:avLst/>
          </a:prstGeom>
        </p:spPr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636800" y="925200"/>
            <a:ext cx="4032000" cy="5040000"/>
          </a:xfrm>
          <a:prstGeom prst="rect">
            <a:avLst/>
          </a:prstGeom>
        </p:spPr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8204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062000"/>
            <a:ext cx="8280000" cy="583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6000" y="1843200"/>
            <a:ext cx="7920037" cy="108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b="1" baseline="0"/>
            </a:lvl1pPr>
            <a:lvl2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2pPr>
            <a:lvl3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3pPr>
            <a:lvl4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4pPr>
            <a:lvl5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96000" y="3970801"/>
            <a:ext cx="7848600" cy="970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en-US" b="1" dirty="0" smtClean="0"/>
            </a:lvl1pPr>
            <a:lvl2pPr>
              <a:spcAft>
                <a:spcPts val="0"/>
              </a:spcAft>
              <a:defRPr lang="en-US" sz="1400" spc="30" baseline="0" dirty="0" smtClean="0"/>
            </a:lvl2pPr>
            <a:lvl3pPr>
              <a:defRPr lang="en-US" sz="1400" spc="30" baseline="0" dirty="0" smtClean="0"/>
            </a:lvl3pPr>
            <a:lvl4pPr>
              <a:defRPr lang="en-US" sz="1400" spc="30" baseline="0" dirty="0" smtClean="0"/>
            </a:lvl4pPr>
            <a:lvl5pPr>
              <a:defRPr lang="de-DE" sz="1400" spc="30" baseline="0" dirty="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Click to edit Master text styles</a:t>
            </a:r>
          </a:p>
          <a:p>
            <a:pPr lvl="1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en-US" dirty="0" smtClean="0"/>
              <a:t>Second level</a:t>
            </a:r>
          </a:p>
          <a:p>
            <a:pPr marL="0" lvl="2" indent="0">
              <a:lnSpc>
                <a:spcPts val="2100"/>
              </a:lnSpc>
              <a:buNone/>
            </a:pPr>
            <a:r>
              <a:rPr lang="en-US" dirty="0" smtClean="0"/>
              <a:t>Third level</a:t>
            </a:r>
          </a:p>
          <a:p>
            <a:pPr marL="0" lvl="3" indent="0">
              <a:lnSpc>
                <a:spcPts val="2100"/>
              </a:lnSpc>
              <a:buNone/>
            </a:pPr>
            <a:r>
              <a:rPr lang="en-US" dirty="0" smtClean="0"/>
              <a:t>Fourth level</a:t>
            </a:r>
          </a:p>
          <a:p>
            <a:pPr marL="0" lvl="4" indent="0">
              <a:lnSpc>
                <a:spcPts val="2100"/>
              </a:lnSpc>
              <a:buNone/>
            </a:pPr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090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ster P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820" y="1916834"/>
            <a:ext cx="8030628" cy="854127"/>
          </a:xfrm>
        </p:spPr>
        <p:txBody>
          <a:bodyPr/>
          <a:lstStyle>
            <a:lvl1pPr algn="l">
              <a:defRPr sz="3200" b="1" spc="-1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058" y="2780928"/>
            <a:ext cx="8026390" cy="936104"/>
          </a:xfrm>
        </p:spPr>
        <p:txBody>
          <a:bodyPr/>
          <a:lstStyle>
            <a:lvl1pPr marL="0" indent="0" algn="l">
              <a:buNone/>
              <a:defRPr sz="2200" spc="-1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1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000"/>
            <a:ext cx="8229600" cy="1143000"/>
          </a:xfrm>
        </p:spPr>
        <p:txBody>
          <a:bodyPr/>
          <a:lstStyle>
            <a:lvl1pPr algn="l">
              <a:defRPr sz="3600" spc="-150">
                <a:solidFill>
                  <a:srgbClr val="2E319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01"/>
            <a:ext cx="8229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63666B-DFBA-4F68-B75D-5A63BDDDEBD6}" type="datetime1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74DB-B3A1-444A-851E-A3FE4690428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3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 algn="l">
              <a:defRPr sz="3600" b="0" spc="-150">
                <a:solidFill>
                  <a:srgbClr val="27389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8280000" cy="39890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0" spc="-15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rgbClr val="273896"/>
                </a:solidFill>
              </a:defRPr>
            </a:lvl2pPr>
            <a:lvl3pPr>
              <a:defRPr sz="2000">
                <a:solidFill>
                  <a:srgbClr val="273896"/>
                </a:solidFill>
              </a:defRPr>
            </a:lvl3pPr>
            <a:lvl4pPr>
              <a:defRPr sz="1800">
                <a:solidFill>
                  <a:srgbClr val="273896"/>
                </a:solidFill>
              </a:defRPr>
            </a:lvl4pPr>
            <a:lvl5pPr>
              <a:defRPr sz="1800">
                <a:solidFill>
                  <a:srgbClr val="2738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2AE3F-F64F-4EF2-8356-E7BFA4BCD33F}" type="datetime1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30-1-2015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F7199E89-CCB9-45D9-B10B-ABADA1FBAD7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0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000"/>
            <a:ext cx="8229600" cy="1143000"/>
          </a:xfrm>
        </p:spPr>
        <p:txBody>
          <a:bodyPr/>
          <a:lstStyle>
            <a:lvl1pPr algn="l">
              <a:defRPr sz="3600" spc="-150">
                <a:solidFill>
                  <a:srgbClr val="27389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0000"/>
            <a:ext cx="4040188" cy="3951288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0000"/>
            <a:ext cx="4041775" cy="3951288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6E2096E-4935-40DB-BFFF-ABC0C4388B3B}" type="datetime1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30-1-2015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5F98FCFB-B57C-4F73-9F48-9187862FA5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22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A988-D4FF-4CBB-AC63-F7CA65E2DE0F}" type="datetime1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30-1-2015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30B6-EE52-43B7-9DA5-18C4247E14B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21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cherm met inhou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1520" y="2214000"/>
            <a:ext cx="7920880" cy="749883"/>
          </a:xfrm>
        </p:spPr>
        <p:txBody>
          <a:bodyPr/>
          <a:lstStyle>
            <a:lvl1pPr marL="0" indent="0" algn="l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50827" y="3168000"/>
            <a:ext cx="7921625" cy="288032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nl-NL" sz="2000" baseline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575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7"/>
            <a:ext cx="9144000" cy="2273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085184"/>
            <a:ext cx="8784976" cy="444760"/>
          </a:xfrm>
        </p:spPr>
        <p:txBody>
          <a:bodyPr/>
          <a:lstStyle>
            <a:lvl1pPr>
              <a:defRPr sz="3200" b="0" kern="1200" baseline="0">
                <a:solidFill>
                  <a:srgbClr val="FFFFFF"/>
                </a:solidFill>
              </a:defRPr>
            </a:lvl1pPr>
          </a:lstStyle>
          <a:p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512" y="5644866"/>
            <a:ext cx="8784976" cy="2889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kern="0" spc="10" baseline="0"/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text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styles</a:t>
            </a:r>
            <a:endParaRPr lang="nl-NL" noProof="0" dirty="0" smtClean="0"/>
          </a:p>
          <a:p>
            <a:pPr lvl="1"/>
            <a:r>
              <a:rPr lang="nl-NL" noProof="0" dirty="0" smtClean="0"/>
              <a:t>Second level</a:t>
            </a:r>
          </a:p>
          <a:p>
            <a:pPr lvl="2"/>
            <a:r>
              <a:rPr lang="nl-NL" noProof="0" dirty="0" err="1" smtClean="0"/>
              <a:t>Third</a:t>
            </a:r>
            <a:r>
              <a:rPr lang="nl-NL" noProof="0" dirty="0" smtClean="0"/>
              <a:t> level</a:t>
            </a:r>
          </a:p>
          <a:p>
            <a:pPr lvl="3"/>
            <a:r>
              <a:rPr lang="nl-NL" noProof="0" dirty="0" err="1" smtClean="0"/>
              <a:t>Fourth</a:t>
            </a:r>
            <a:r>
              <a:rPr lang="nl-NL" noProof="0" dirty="0" smtClean="0"/>
              <a:t> level</a:t>
            </a:r>
          </a:p>
          <a:p>
            <a:pPr lvl="4"/>
            <a:r>
              <a:rPr lang="nl-NL" noProof="0" dirty="0" err="1" smtClean="0"/>
              <a:t>Fifth</a:t>
            </a:r>
            <a:r>
              <a:rPr lang="nl-NL" noProof="0" dirty="0" smtClean="0"/>
              <a:t> level</a:t>
            </a:r>
            <a:endParaRPr lang="nl-N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4334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cherm zonder inhou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5E7FB4-71B9-4FBC-B7DF-7EA5CC9A6867}" type="datetime1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498BE-7140-4A7D-A1B5-38B00E1B734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4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psomm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smtClean="0"/>
              <a:t>Click to edit Master title style</a:t>
            </a:r>
            <a:endParaRPr lang="nl-N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</a:t>
            </a:r>
            <a:endParaRPr lang="nl-NL" sz="800" noProof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 smtClean="0">
                <a:solidFill>
                  <a:schemeClr val="tx2"/>
                </a:solidFill>
              </a:rPr>
              <a:t>Zorg ervoor dat de titel uit 1 regel bestaat.</a:t>
            </a:r>
            <a:endParaRPr lang="nl-NL" sz="800" noProof="0">
              <a:solidFill>
                <a:schemeClr val="tx2"/>
              </a:solidFill>
            </a:endParaRPr>
          </a:p>
        </p:txBody>
      </p:sp>
      <p:sp>
        <p:nvSpPr>
          <p:cNvPr id="10" name="Tijdelijke aanduiding voor inhoud 8"/>
          <p:cNvSpPr>
            <a:spLocks noGrp="1"/>
          </p:cNvSpPr>
          <p:nvPr>
            <p:ph sz="quarter" idx="12"/>
          </p:nvPr>
        </p:nvSpPr>
        <p:spPr>
          <a:xfrm>
            <a:off x="395288" y="1052513"/>
            <a:ext cx="8497192" cy="504031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3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770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smtClean="0"/>
              <a:t>Click to edit Master title style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054800"/>
            <a:ext cx="8496480" cy="504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nl-NL" sz="1800" kern="1200" spc="1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lang="nl-NL" sz="1800" kern="1200" spc="1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nl-NL" sz="1600" kern="1200" spc="1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nl-NL" sz="1600" kern="1200" spc="1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nl-NL" sz="1600" kern="1200" spc="1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text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styles</a:t>
            </a:r>
            <a:endParaRPr lang="nl-NL" noProof="0" dirty="0" smtClean="0"/>
          </a:p>
          <a:p>
            <a:pPr lvl="1"/>
            <a:r>
              <a:rPr lang="nl-NL" noProof="0" dirty="0" smtClean="0"/>
              <a:t>Second level</a:t>
            </a:r>
          </a:p>
          <a:p>
            <a:pPr lvl="2"/>
            <a:r>
              <a:rPr lang="nl-NL" noProof="0" dirty="0" err="1" smtClean="0"/>
              <a:t>Third</a:t>
            </a:r>
            <a:r>
              <a:rPr lang="nl-NL" noProof="0" dirty="0" smtClean="0"/>
              <a:t> level</a:t>
            </a:r>
          </a:p>
          <a:p>
            <a:pPr lvl="3"/>
            <a:r>
              <a:rPr lang="nl-NL" noProof="0" dirty="0" err="1" smtClean="0"/>
              <a:t>Fourth</a:t>
            </a:r>
            <a:r>
              <a:rPr lang="nl-NL" noProof="0" dirty="0" smtClean="0"/>
              <a:t> level</a:t>
            </a:r>
          </a:p>
          <a:p>
            <a:pPr lvl="4"/>
            <a:r>
              <a:rPr lang="nl-NL" noProof="0" dirty="0" err="1" smtClean="0"/>
              <a:t>Fifth</a:t>
            </a:r>
            <a:r>
              <a:rPr lang="nl-NL" noProof="0" dirty="0" smtClean="0"/>
              <a:t> level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 smtClean="0">
                <a:solidFill>
                  <a:schemeClr val="tx2"/>
                </a:solidFill>
              </a:rPr>
              <a:t>Zorg ervoor dat de titel uit 1 regel bestaat.</a:t>
            </a:r>
            <a:endParaRPr lang="nl-NL" sz="800" noProof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4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015"/>
            <a:ext cx="9144000" cy="1154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 smtClean="0"/>
              <a:t>Click to edit Master title style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054800"/>
            <a:ext cx="8496480" cy="504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nl-NL" sz="1800" kern="1200" spc="1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lang="nl-NL" sz="1800" kern="1200" spc="1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 lang="nl-NL" sz="1600" kern="1200" spc="1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 lang="nl-NL" sz="1600" kern="1200" spc="1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 lang="nl-NL" sz="1600" kern="1200" spc="1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text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styles</a:t>
            </a:r>
            <a:endParaRPr lang="nl-NL" noProof="0" dirty="0" smtClean="0"/>
          </a:p>
          <a:p>
            <a:pPr lvl="1"/>
            <a:r>
              <a:rPr lang="nl-NL" noProof="0" dirty="0" smtClean="0"/>
              <a:t>Second level</a:t>
            </a:r>
          </a:p>
          <a:p>
            <a:pPr lvl="2"/>
            <a:r>
              <a:rPr lang="nl-NL" noProof="0" dirty="0" err="1" smtClean="0"/>
              <a:t>Third</a:t>
            </a:r>
            <a:r>
              <a:rPr lang="nl-NL" noProof="0" dirty="0" smtClean="0"/>
              <a:t> level</a:t>
            </a:r>
          </a:p>
          <a:p>
            <a:pPr lvl="3"/>
            <a:r>
              <a:rPr lang="nl-NL" noProof="0" dirty="0" err="1" smtClean="0"/>
              <a:t>Fourth</a:t>
            </a:r>
            <a:r>
              <a:rPr lang="nl-NL" noProof="0" dirty="0" smtClean="0"/>
              <a:t> level</a:t>
            </a:r>
          </a:p>
          <a:p>
            <a:pPr lvl="4"/>
            <a:r>
              <a:rPr lang="nl-NL" noProof="0" dirty="0" err="1" smtClean="0"/>
              <a:t>Fifth</a:t>
            </a:r>
            <a:r>
              <a:rPr lang="nl-NL" noProof="0" dirty="0" smtClean="0"/>
              <a:t> level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 smtClean="0">
                <a:solidFill>
                  <a:schemeClr val="tx2"/>
                </a:solidFill>
              </a:rPr>
              <a:t>Zorg ervoor dat de titel uit 1 regel bestaat.</a:t>
            </a:r>
            <a:endParaRPr lang="nl-NL" sz="800" noProof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0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eldvullende afbeelding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44BC-D23E-4643-98F2-CB87C1AD4759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015"/>
            <a:ext cx="9144000" cy="1154430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-1341339" y="1196752"/>
            <a:ext cx="1215752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de foto groot genoeg is i.v.m. de kwaliteit. Oordeel zelf of de kwaliteit van de foto voldoende is.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1353426" y="404664"/>
            <a:ext cx="1215752" cy="65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Houd er rekening mee dat de foto automatisch wordt geschaald op 4:3.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3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2006"/>
            <a:ext cx="9144000" cy="1714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000" y="5492104"/>
            <a:ext cx="7848000" cy="6732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800" b="0" spc="1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text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styles</a:t>
            </a:r>
            <a:endParaRPr lang="nl-NL" noProof="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3124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 bove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000" y="324000"/>
            <a:ext cx="7848000" cy="6732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spc="1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654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388800" y="925200"/>
            <a:ext cx="8280000" cy="5040000"/>
          </a:xfrm>
          <a:prstGeom prst="rect">
            <a:avLst/>
          </a:prstGeom>
        </p:spPr>
        <p:txBody>
          <a:bodyPr/>
          <a:lstStyle/>
          <a:p>
            <a:endParaRPr lang="nl-NL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328"/>
            <a:ext cx="9144000" cy="11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9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306000"/>
            <a:ext cx="8496480" cy="58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 smtClean="0"/>
              <a:t>Click to edit Master title style</a:t>
            </a:r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000" y="6054540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0258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50" r:id="rId4"/>
    <p:sldLayoutId id="2147483668" r:id="rId5"/>
    <p:sldLayoutId id="2147483660" r:id="rId6"/>
    <p:sldLayoutId id="2147483657" r:id="rId7"/>
    <p:sldLayoutId id="2147483666" r:id="rId8"/>
    <p:sldLayoutId id="2147483664" r:id="rId9"/>
    <p:sldLayoutId id="2147483652" r:id="rId10"/>
    <p:sldLayoutId id="2147483669" r:id="rId11"/>
    <p:sldLayoutId id="2147483665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Tx/>
        <a:buNone/>
        <a:defRPr sz="1800" kern="1200" spc="10" baseline="0">
          <a:solidFill>
            <a:schemeClr val="bg1"/>
          </a:solidFill>
          <a:latin typeface="+mn-lt"/>
          <a:ea typeface="+mn-ea"/>
          <a:cs typeface="+mn-cs"/>
        </a:defRPr>
      </a:lvl1pPr>
      <a:lvl2pPr marL="0" indent="-378000" algn="l" defTabSz="914400" rtl="0" eaLnBrk="1" latinLnBrk="0" hangingPunct="1">
        <a:lnSpc>
          <a:spcPts val="3400"/>
        </a:lnSpc>
        <a:spcBef>
          <a:spcPts val="1200"/>
        </a:spcBef>
        <a:spcAft>
          <a:spcPts val="0"/>
        </a:spcAft>
        <a:buClr>
          <a:schemeClr val="accent2"/>
        </a:buClr>
        <a:buSzPct val="80000"/>
        <a:buFont typeface="Wingdings" pitchFamily="2" charset="2"/>
        <a:buChar char="n"/>
        <a:defRPr sz="1800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669600" indent="-244800" algn="l" defTabSz="914400" rtl="0" eaLnBrk="1" latinLnBrk="0" hangingPunct="1">
        <a:lnSpc>
          <a:spcPts val="3400"/>
        </a:lnSpc>
        <a:spcBef>
          <a:spcPts val="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600" kern="1200" spc="20" baseline="0">
          <a:solidFill>
            <a:schemeClr val="bg1"/>
          </a:solidFill>
          <a:latin typeface="+mn-lt"/>
          <a:ea typeface="+mn-ea"/>
          <a:cs typeface="+mn-cs"/>
        </a:defRPr>
      </a:lvl3pPr>
      <a:lvl4pPr marL="669600" indent="-244800" algn="l" defTabSz="914400" rtl="0" eaLnBrk="1" latinLnBrk="0" hangingPunct="1">
        <a:lnSpc>
          <a:spcPts val="3400"/>
        </a:lnSpc>
        <a:spcBef>
          <a:spcPts val="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600" kern="1200" spc="20" baseline="0">
          <a:solidFill>
            <a:schemeClr val="bg1"/>
          </a:solidFill>
          <a:latin typeface="+mn-lt"/>
          <a:ea typeface="+mn-ea"/>
          <a:cs typeface="+mn-cs"/>
        </a:defRPr>
      </a:lvl4pPr>
      <a:lvl5pPr marL="669600" indent="-244800" algn="l" defTabSz="914400" rtl="0" eaLnBrk="1" latinLnBrk="0" hangingPunct="1">
        <a:lnSpc>
          <a:spcPts val="3400"/>
        </a:lnSpc>
        <a:spcBef>
          <a:spcPts val="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600" kern="1200" spc="2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3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F9F20848-9729-46D9-880C-846D5AF71387}" type="datetime1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30-1-2015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175" y="6356350"/>
            <a:ext cx="5327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6356350"/>
            <a:ext cx="801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EC51361C-D86A-4DB6-B35A-FA52AA0FF28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em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mbo.kennisnet.nl/" TargetMode="External"/><Relationship Id="rId4" Type="http://schemas.openxmlformats.org/officeDocument/2006/relationships/hyperlink" Target="http://www.sambo-ict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79512" y="5288496"/>
            <a:ext cx="8784976" cy="444760"/>
          </a:xfrm>
        </p:spPr>
        <p:txBody>
          <a:bodyPr/>
          <a:lstStyle/>
          <a:p>
            <a:r>
              <a:rPr lang="nl-NL" dirty="0" smtClean="0"/>
              <a:t>Informatiebeveiliging in het mbo</a:t>
            </a:r>
            <a:br>
              <a:rPr lang="nl-NL" dirty="0" smtClean="0"/>
            </a:br>
            <a:r>
              <a:rPr lang="nl-NL" sz="1600" dirty="0" smtClean="0"/>
              <a:t>Taskforce IBB, Ludo </a:t>
            </a:r>
            <a:r>
              <a:rPr lang="nl-NL" sz="1600" dirty="0" err="1" smtClean="0"/>
              <a:t>Cuijpers</a:t>
            </a:r>
            <a:r>
              <a:rPr lang="nl-NL" sz="1600" dirty="0" smtClean="0"/>
              <a:t> en Leo Bakker</a:t>
            </a:r>
            <a:br>
              <a:rPr lang="nl-NL" sz="1600" dirty="0" smtClean="0"/>
            </a:br>
            <a:endParaRPr lang="nl-NL" sz="1600" dirty="0"/>
          </a:p>
        </p:txBody>
      </p:sp>
      <p:sp>
        <p:nvSpPr>
          <p:cNvPr id="5" name="Rechthoek 4"/>
          <p:cNvSpPr/>
          <p:nvPr/>
        </p:nvSpPr>
        <p:spPr>
          <a:xfrm>
            <a:off x="7380312" y="6344684"/>
            <a:ext cx="1512168" cy="396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47" y="6453336"/>
            <a:ext cx="1404225" cy="25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6453336"/>
            <a:ext cx="1251392" cy="2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19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858217"/>
            <a:ext cx="84249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36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Aanpak IBB binnen een MBO instelling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893BC3"/>
                </a:solidFill>
                <a:latin typeface="Calibri" pitchFamily="34" charset="0"/>
                <a:cs typeface="Arial" charset="0"/>
              </a:rPr>
              <a:t>Fase 1 (plan):	</a:t>
            </a:r>
            <a:endParaRPr lang="nl-NL" sz="3200" b="1" dirty="0" smtClean="0">
              <a:solidFill>
                <a:srgbClr val="893BC3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Uitvoeren </a:t>
            </a:r>
            <a:r>
              <a:rPr lang="nl-NL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MBO roadmap informatie beveiligingsbeleid </a:t>
            </a:r>
            <a:r>
              <a:rPr lang="nl-NL" sz="28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nl-NL" sz="2800" b="1" dirty="0" smtClean="0">
                <a:solidFill>
                  <a:srgbClr val="893BC3"/>
                </a:solidFill>
                <a:latin typeface="Calibri" pitchFamily="34" charset="0"/>
                <a:cs typeface="Arial" charset="0"/>
              </a:rPr>
              <a:t>IBBDOC</a:t>
            </a:r>
            <a:r>
              <a:rPr lang="nl-NL" sz="28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5</a:t>
            </a:r>
            <a:endParaRPr lang="nl-NL" sz="2800" b="1" dirty="0">
              <a:solidFill>
                <a:srgbClr val="1728A9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Voorwaarde </a:t>
            </a: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voor fase 1: </a:t>
            </a: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brede </a:t>
            </a: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betrokkenheid binnen instellingen: College van Bestuur, ict management, kwaliteitszorg, juristen en kwartiermaker IB.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052734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3600" b="1" dirty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Aanpak IBB binnen een MBO instelling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893BC3"/>
                </a:solidFill>
                <a:latin typeface="Calibri" pitchFamily="34" charset="0"/>
                <a:cs typeface="Arial" charset="0"/>
              </a:rPr>
              <a:t>Fase 2 (do): </a:t>
            </a: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Inrichting </a:t>
            </a:r>
            <a:r>
              <a:rPr lang="nl-NL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Model Informatiebeveiligingsbeleid voor de MBO sector </a:t>
            </a:r>
            <a:r>
              <a:rPr lang="nl-NL" sz="2800" b="1" dirty="0" smtClean="0">
                <a:solidFill>
                  <a:srgbClr val="893BC3"/>
                </a:solidFill>
                <a:latin typeface="Calibri" pitchFamily="34" charset="0"/>
                <a:cs typeface="Arial" charset="0"/>
              </a:rPr>
              <a:t>IBBDOC</a:t>
            </a:r>
            <a:r>
              <a:rPr lang="nl-NL" sz="28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Voorwaarde </a:t>
            </a: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voor fase 2: actieve betrokkenheid van instellingen via communities, werkgroepen en gezamenlijke projecten (saMBO-ICT en Kennisnet</a:t>
            </a: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i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Aanvullend </a:t>
            </a:r>
            <a:r>
              <a:rPr lang="nl-NL" sz="2400" b="1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actiepunt: tijdige voorbereiding op veranderen regelgeving, zoals Europese Privacy Verordening en Meldplicht </a:t>
            </a:r>
            <a:r>
              <a:rPr lang="nl-NL" sz="2400" b="1" i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datalekken.</a:t>
            </a:r>
            <a:endParaRPr lang="nl-NL" sz="2400" b="1" i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052734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36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Aanpak </a:t>
            </a:r>
            <a:r>
              <a:rPr lang="nl-NL" sz="3600" b="1" dirty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IBB binnen een MBO instelling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893BC3"/>
                </a:solidFill>
                <a:latin typeface="Calibri" pitchFamily="34" charset="0"/>
                <a:cs typeface="Arial" charset="0"/>
              </a:rPr>
              <a:t>Fase </a:t>
            </a:r>
            <a:r>
              <a:rPr lang="nl-NL" sz="3200" b="1" dirty="0" smtClean="0">
                <a:solidFill>
                  <a:srgbClr val="893BC3"/>
                </a:solidFill>
                <a:latin typeface="Calibri" pitchFamily="34" charset="0"/>
                <a:cs typeface="Arial" charset="0"/>
              </a:rPr>
              <a:t>3 (check): </a:t>
            </a: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Toetsing </a:t>
            </a:r>
            <a:r>
              <a:rPr lang="nl-NL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normenkader met een self assessment, peer-audit, externe audit of benchmark op basis van: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•	Normenkader Informatie Beveiliging MBO </a:t>
            </a:r>
            <a:r>
              <a:rPr lang="nl-NL" sz="2400" b="1" dirty="0" smtClean="0">
                <a:solidFill>
                  <a:srgbClr val="893BC3"/>
                </a:solidFill>
                <a:latin typeface="Calibri" pitchFamily="34" charset="0"/>
                <a:cs typeface="Arial" charset="0"/>
              </a:rPr>
              <a:t>IBBDOC</a:t>
            </a:r>
            <a:r>
              <a:rPr lang="nl-NL" sz="24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2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•</a:t>
            </a: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Toetsingskader Informatie  Beveiliging  MBO </a:t>
            </a:r>
            <a:r>
              <a:rPr lang="nl-NL" sz="2400" b="1" dirty="0" smtClean="0">
                <a:solidFill>
                  <a:srgbClr val="893BC3"/>
                </a:solidFill>
                <a:latin typeface="Calibri" pitchFamily="34" charset="0"/>
                <a:cs typeface="Arial" charset="0"/>
              </a:rPr>
              <a:t>IBBDOC</a:t>
            </a:r>
            <a:r>
              <a:rPr lang="nl-NL" sz="24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3</a:t>
            </a: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ook </a:t>
            </a: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wel Quick scan genoemd (ook digitaal beschikbaar</a:t>
            </a: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)</a:t>
            </a: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•	Aanvullende </a:t>
            </a: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toetsingskaders Examinering </a:t>
            </a:r>
            <a:r>
              <a:rPr lang="nl-NL" sz="2400" b="1" dirty="0" smtClean="0">
                <a:solidFill>
                  <a:srgbClr val="893BC3"/>
                </a:solidFill>
                <a:latin typeface="Calibri" pitchFamily="34" charset="0"/>
                <a:cs typeface="Arial" charset="0"/>
              </a:rPr>
              <a:t>IBBDOC</a:t>
            </a:r>
            <a:r>
              <a:rPr lang="nl-NL" sz="24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7</a:t>
            </a: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en Privacy </a:t>
            </a:r>
            <a:r>
              <a:rPr lang="nl-NL" sz="2400" b="1" dirty="0" smtClean="0">
                <a:solidFill>
                  <a:srgbClr val="893BC3"/>
                </a:solidFill>
                <a:latin typeface="Calibri" pitchFamily="34" charset="0"/>
                <a:cs typeface="Arial" charset="0"/>
              </a:rPr>
              <a:t>IBBDOC</a:t>
            </a:r>
            <a:r>
              <a:rPr lang="nl-NL" sz="24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8</a:t>
            </a:r>
            <a:endParaRPr lang="nl-NL" sz="2400" b="1" dirty="0">
              <a:solidFill>
                <a:srgbClr val="1728A9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Voorwaarde </a:t>
            </a: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voor fase 3: aanpak afgestemd met MBO Raad, Ministerie van OC&amp;W, externe accountants, externe leveranciers en examencommissies</a:t>
            </a: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.</a:t>
            </a: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052734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3600" b="1" dirty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Aanpak IBB binnen een MBO instelling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893BC3"/>
                </a:solidFill>
                <a:latin typeface="Calibri" pitchFamily="34" charset="0"/>
                <a:cs typeface="Arial" charset="0"/>
              </a:rPr>
              <a:t>Fase </a:t>
            </a:r>
            <a:r>
              <a:rPr lang="nl-NL" sz="3200" b="1" dirty="0" smtClean="0">
                <a:solidFill>
                  <a:srgbClr val="893BC3"/>
                </a:solidFill>
                <a:latin typeface="Calibri" pitchFamily="34" charset="0"/>
                <a:cs typeface="Arial" charset="0"/>
              </a:rPr>
              <a:t>4 (act): </a:t>
            </a: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(</a:t>
            </a:r>
            <a:r>
              <a:rPr lang="nl-NL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jaarlijkse) verbeterplannen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Voorwaarde  </a:t>
            </a: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voor fase 4: normenkader afgestemd met instellingen, interne auditors, aansluiting WBP, externe auditors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05273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4587"/>
            <a:ext cx="5400600" cy="484874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239778" y="1628800"/>
            <a:ext cx="1292662" cy="482453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nl-NL" sz="7200" b="1" dirty="0" smtClean="0">
                <a:solidFill>
                  <a:srgbClr val="893BC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Samenhang</a:t>
            </a:r>
            <a:endParaRPr lang="nl-NL" sz="7200" b="1" dirty="0">
              <a:solidFill>
                <a:srgbClr val="893BC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05273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882544" cy="4721170"/>
          </a:xfrm>
          <a:prstGeom prst="rect">
            <a:avLst/>
          </a:prstGeom>
          <a:ln>
            <a:solidFill>
              <a:srgbClr val="1728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vak 9"/>
          <p:cNvSpPr txBox="1"/>
          <p:nvPr/>
        </p:nvSpPr>
        <p:spPr>
          <a:xfrm>
            <a:off x="8244408" y="1468232"/>
            <a:ext cx="1015663" cy="482453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rgbClr val="893BC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Productschema</a:t>
            </a:r>
            <a:endParaRPr lang="nl-NL" sz="5400" b="1" dirty="0">
              <a:solidFill>
                <a:srgbClr val="893BC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05273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8244408" y="1468232"/>
            <a:ext cx="1015663" cy="482453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rgbClr val="893BC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Kennisdeling</a:t>
            </a:r>
            <a:endParaRPr lang="nl-NL" sz="5400" b="1" dirty="0">
              <a:solidFill>
                <a:srgbClr val="893BC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7650423" cy="4735976"/>
          </a:xfrm>
          <a:prstGeom prst="rect">
            <a:avLst/>
          </a:prstGeom>
          <a:ln w="9525">
            <a:solidFill>
              <a:srgbClr val="1728A9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1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Hartelijk dank voor uw aandacht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6084168" y="332656"/>
            <a:ext cx="289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4"/>
              </a:rPr>
              <a:t>www.sambo-ict.nl</a:t>
            </a:r>
            <a:endParaRPr lang="nl-NL" dirty="0" smtClean="0"/>
          </a:p>
          <a:p>
            <a:r>
              <a:rPr lang="nl-NL" dirty="0" smtClean="0">
                <a:hlinkClick r:id="rId5"/>
              </a:rPr>
              <a:t>www.mbo.kennisnet.nl</a:t>
            </a:r>
            <a:endParaRPr lang="nl-NL" dirty="0" smtClean="0"/>
          </a:p>
          <a:p>
            <a:r>
              <a:rPr lang="nl-NL" dirty="0" smtClean="0"/>
              <a:t>l.cuijpers@leeuwnet.nl</a:t>
            </a:r>
          </a:p>
          <a:p>
            <a:r>
              <a:rPr lang="nl-NL" dirty="0" smtClean="0"/>
              <a:t>l.bakker@kennisnet.nl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6344658"/>
            <a:ext cx="1251392" cy="2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80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052734"/>
            <a:ext cx="80648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Verantwoordingsdocument!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Aanleiding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Aanpak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Stakeholders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Normenkader, toetsingskader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Assessments, audits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Privacy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Samenhang, productschema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Samenwerking</a:t>
            </a:r>
            <a:endParaRPr lang="nl-NL" sz="2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052734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Aanpak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941308" cy="505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9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052734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Van normenkader naar toetsingskader mbo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58091"/>
            <a:ext cx="3024336" cy="442923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355976" y="256490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ISO norm 270001/2</a:t>
            </a:r>
          </a:p>
          <a:p>
            <a:r>
              <a:rPr lang="nl-NL" dirty="0" smtClean="0"/>
              <a:t>Normenkader HO</a:t>
            </a:r>
          </a:p>
          <a:p>
            <a:r>
              <a:rPr lang="nl-NL" dirty="0" smtClean="0"/>
              <a:t>Normenkader MBO</a:t>
            </a:r>
          </a:p>
          <a:p>
            <a:r>
              <a:rPr lang="nl-NL" dirty="0" smtClean="0"/>
              <a:t>Maatregelen en </a:t>
            </a:r>
            <a:r>
              <a:rPr lang="nl-NL" dirty="0" err="1" smtClean="0"/>
              <a:t>evidence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tezamen ‘Toetsingskader MBO’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33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052734"/>
            <a:ext cx="80648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Assessment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Op basis van toetsingskader mbo kun je een quick scan doen met het Coable tool.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Nu proeftermijn voor de deelnemers aan de masterclass.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Na 1 maart nieuwe versie, invullen is tevens onderdeel van mbo benchmark. Doelstelling: najaar 2015 15 instellingen!!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052734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Privacy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sp>
        <p:nvSpPr>
          <p:cNvPr id="71" name="Tekstvak 70"/>
          <p:cNvSpPr txBox="1"/>
          <p:nvPr/>
        </p:nvSpPr>
        <p:spPr>
          <a:xfrm>
            <a:off x="827584" y="479715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Programma Privacy koppelen aan taskforce</a:t>
            </a:r>
          </a:p>
          <a:p>
            <a:r>
              <a:rPr lang="nl-NL" dirty="0" smtClean="0"/>
              <a:t>Overlap met IB</a:t>
            </a:r>
          </a:p>
          <a:p>
            <a:r>
              <a:rPr lang="nl-NL" dirty="0" smtClean="0"/>
              <a:t>Aanvullend deel vanuit wet- en regelgeving, huidige en nieuwe….</a:t>
            </a:r>
          </a:p>
          <a:p>
            <a:r>
              <a:rPr lang="nl-NL" dirty="0" smtClean="0"/>
              <a:t>Tezamen nieuw Privacy Toetsingskader mbo</a:t>
            </a:r>
          </a:p>
          <a:p>
            <a:r>
              <a:rPr lang="nl-NL" dirty="0" smtClean="0"/>
              <a:t>Samenwerking met Privacy programma HO</a:t>
            </a:r>
            <a:endParaRPr lang="nl-NL" dirty="0"/>
          </a:p>
        </p:txBody>
      </p:sp>
      <p:pic>
        <p:nvPicPr>
          <p:cNvPr id="72" name="Afbeelding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84784"/>
            <a:ext cx="4187585" cy="30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7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052734"/>
            <a:ext cx="80648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Samenwerking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Van groot belang om als sector te opereren!!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Ontwikkeling van kaders, tools en handreikingen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Benutting HO kennis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Scholing en kennisdeling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2400" b="1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Sectorbrede</a:t>
            </a: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aanpak naar OC&amp;W (Inspectie)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2400" b="1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Sectorbrede</a:t>
            </a: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aanpak naar leveranciers, </a:t>
            </a:r>
            <a:r>
              <a:rPr lang="nl-NL" sz="2400" b="1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bijv</a:t>
            </a: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kaders clouddiensten, bewerkingsovereenkomsten, </a:t>
            </a:r>
            <a:r>
              <a:rPr lang="nl-NL" sz="2400" b="1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privacyafspraken</a:t>
            </a: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e.d.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Gemeenschappelijk draagvlak creëren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2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Benchmarking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052734"/>
            <a:ext cx="80648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smtClean="0">
                <a:solidFill>
                  <a:srgbClr val="1728A9"/>
                </a:solidFill>
                <a:latin typeface="Calibri" pitchFamily="34" charset="0"/>
                <a:cs typeface="Arial" charset="0"/>
              </a:rPr>
              <a:t>Masterclass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1</a:t>
            </a:r>
            <a:r>
              <a:rPr lang="nl-NL" sz="2400" b="1" baseline="300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</a:t>
            </a: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cursus, jan/feb/mrt, 20 deelnemers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</a:t>
            </a:r>
            <a:r>
              <a:rPr lang="nl-NL" sz="2400" b="1" baseline="300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</a:t>
            </a: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cursus mrt/april/mei, 20 deelnemers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3</a:t>
            </a:r>
            <a:r>
              <a:rPr lang="nl-NL" sz="2400" b="1" baseline="300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</a:t>
            </a: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cursus, mogelijk najaar 2015, eventueel VO deelname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Bijdrage Rob Smit, NOVA College: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Wat heb ik daar nu als instelling aan?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5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38" y="433560"/>
            <a:ext cx="7086600" cy="849313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Informatiemanagement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052734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Programma Informatiebeveiliging (IB) en Privacy in het mbo.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 b="1" dirty="0" smtClean="0">
              <a:solidFill>
                <a:srgbClr val="1728A9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" y="498549"/>
            <a:ext cx="2070736" cy="3596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9" y="407233"/>
            <a:ext cx="952500" cy="487680"/>
          </a:xfrm>
          <a:prstGeom prst="rect">
            <a:avLst/>
          </a:prstGeom>
        </p:spPr>
      </p:pic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30796"/>
            <a:ext cx="8928992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5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ennisnet 2">
      <a:dk1>
        <a:srgbClr val="7F7F7F"/>
      </a:dk1>
      <a:lt1>
        <a:sysClr val="window" lastClr="FFFFFF"/>
      </a:lt1>
      <a:dk2>
        <a:srgbClr val="2E3192"/>
      </a:dk2>
      <a:lt2>
        <a:srgbClr val="7567AD"/>
      </a:lt2>
      <a:accent1>
        <a:srgbClr val="2E3192"/>
      </a:accent1>
      <a:accent2>
        <a:srgbClr val="00AEEF"/>
      </a:accent2>
      <a:accent3>
        <a:srgbClr val="E6E6E6"/>
      </a:accent3>
      <a:accent4>
        <a:srgbClr val="72BE44"/>
      </a:accent4>
      <a:accent5>
        <a:srgbClr val="FF7021"/>
      </a:accent5>
      <a:accent6>
        <a:srgbClr val="FFCB4E"/>
      </a:accent6>
      <a:hlink>
        <a:srgbClr val="72BE44"/>
      </a:hlink>
      <a:folHlink>
        <a:srgbClr val="E6E6E6"/>
      </a:folHlink>
    </a:clrScheme>
    <a:fontScheme name="Kennis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ennisnet_Template_MBO">
  <a:themeElements>
    <a:clrScheme name="Kennisn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FF"/>
      </a:hlink>
      <a:folHlink>
        <a:srgbClr val="0099F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-Hoofdcategorie xmlns="3108b37f-b9d1-4114-b2ae-d92b734119ea">PowerPoint Presentaties</KN-Hoofdcategorie>
    <KN-Categorie xmlns="3108b37f-b9d1-4114-b2ae-d92b734119ea">Algemeen</KN-Categori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nisnet Document" ma:contentTypeID="0x0101002EDAEE3C786C24469538234C37C086020033E4771826C6DE49BE3817FE631A5ADA" ma:contentTypeVersion="13" ma:contentTypeDescription="Een nieuw Word document maken." ma:contentTypeScope="" ma:versionID="e583ccd7016ac10e4ebc8d1e295fd21a">
  <xsd:schema xmlns:xsd="http://www.w3.org/2001/XMLSchema" xmlns:xs="http://www.w3.org/2001/XMLSchema" xmlns:p="http://schemas.microsoft.com/office/2006/metadata/properties" xmlns:ns2="3108b37f-b9d1-4114-b2ae-d92b734119ea" targetNamespace="http://schemas.microsoft.com/office/2006/metadata/properties" ma:root="true" ma:fieldsID="0624190f7649041f654e1a7f50e37978" ns2:_="">
    <xsd:import namespace="3108b37f-b9d1-4114-b2ae-d92b734119ea"/>
    <xsd:element name="properties">
      <xsd:complexType>
        <xsd:sequence>
          <xsd:element name="documentManagement">
            <xsd:complexType>
              <xsd:all>
                <xsd:element ref="ns2:KN-Hoofdcategorie" minOccurs="0"/>
                <xsd:element ref="ns2:KN-C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8b37f-b9d1-4114-b2ae-d92b734119ea" elementFormDefault="qualified">
    <xsd:import namespace="http://schemas.microsoft.com/office/2006/documentManagement/types"/>
    <xsd:import namespace="http://schemas.microsoft.com/office/infopath/2007/PartnerControls"/>
    <xsd:element name="KN-Hoofdcategorie" ma:index="8" nillable="true" ma:displayName="Hoofdcategorie" ma:default="Algemeen" ma:format="RadioButtons" ma:internalName="KN_x002d_Hoofdcategorie">
      <xsd:simpleType>
        <xsd:union memberTypes="dms:Text">
          <xsd:simpleType>
            <xsd:restriction base="dms:Choice">
              <xsd:enumeration value="Algemeen"/>
            </xsd:restriction>
          </xsd:simpleType>
        </xsd:union>
      </xsd:simpleType>
    </xsd:element>
    <xsd:element name="KN-Categorie" ma:index="9" nillable="true" ma:displayName="Subcategorie" ma:default="Algemeen" ma:format="Dropdown" ma:internalName="KN_x002d_Categorie">
      <xsd:simpleType>
        <xsd:union memberTypes="dms:Text">
          <xsd:simpleType>
            <xsd:restriction base="dms:Choice">
              <xsd:enumeration value="Algemeen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F8CEEB61-AC73-4887-B8AB-F91EBCF55E30}">
  <ds:schemaRefs>
    <ds:schemaRef ds:uri="http://purl.org/dc/terms/"/>
    <ds:schemaRef ds:uri="3108b37f-b9d1-4114-b2ae-d92b734119ea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DBCFB40-9BD0-4D2A-BB92-9E07783EFC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66C454-8F14-4F4F-875A-879CA6B452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8b37f-b9d1-4114-b2ae-d92b73411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7D8E18D-B94C-4714-8845-BFF12A92E859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24457</TotalTime>
  <Words>472</Words>
  <Application>Microsoft Office PowerPoint</Application>
  <PresentationFormat>Diavoorstelling (4:3)</PresentationFormat>
  <Paragraphs>151</Paragraphs>
  <Slides>17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19" baseType="lpstr">
      <vt:lpstr>Office Theme</vt:lpstr>
      <vt:lpstr>Kennisnet_Template_MBO</vt:lpstr>
      <vt:lpstr>Informatiebeveiliging in het mbo Taskforce IBB, Ludo Cuijpers en Leo Bakker </vt:lpstr>
      <vt:lpstr>Informatiemanagement</vt:lpstr>
      <vt:lpstr>Informatiemanagement</vt:lpstr>
      <vt:lpstr>Informatiemanagement</vt:lpstr>
      <vt:lpstr>Informatiemanagement</vt:lpstr>
      <vt:lpstr>Informatiemanagement</vt:lpstr>
      <vt:lpstr>Informatiemanagement</vt:lpstr>
      <vt:lpstr>Informatiemanagement</vt:lpstr>
      <vt:lpstr>Informatiemanagement</vt:lpstr>
      <vt:lpstr>Informatiemanagement</vt:lpstr>
      <vt:lpstr>Informatiemanagement</vt:lpstr>
      <vt:lpstr>Informatiemanagement</vt:lpstr>
      <vt:lpstr>Informatiemanagement</vt:lpstr>
      <vt:lpstr>Informatiemanagement</vt:lpstr>
      <vt:lpstr>Informatiemanagement</vt:lpstr>
      <vt:lpstr>Informatiemanagement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'over Kennisnet'</dc:title>
  <dc:creator>anwi</dc:creator>
  <cp:lastModifiedBy>Leo Bakker</cp:lastModifiedBy>
  <cp:revision>421</cp:revision>
  <cp:lastPrinted>2013-11-20T09:23:59Z</cp:lastPrinted>
  <dcterms:created xsi:type="dcterms:W3CDTF">2012-07-02T09:46:13Z</dcterms:created>
  <dcterms:modified xsi:type="dcterms:W3CDTF">2015-01-30T10:47:03Z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Kennisnet</vt:lpwstr>
  </property>
  <property fmtid="{D5CDD505-2E9C-101B-9397-08002B2CF9AE}" pid="3" name="ContentTypeId">
    <vt:lpwstr>0x0101002EDAEE3C786C24469538234C37C086020033E4771826C6DE49BE3817FE631A5ADA</vt:lpwstr>
  </property>
</Properties>
</file>