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49"/>
  </p:notesMasterIdLst>
  <p:sldIdLst>
    <p:sldId id="280" r:id="rId15"/>
    <p:sldId id="256" r:id="rId16"/>
    <p:sldId id="328" r:id="rId17"/>
    <p:sldId id="327" r:id="rId18"/>
    <p:sldId id="315" r:id="rId19"/>
    <p:sldId id="332" r:id="rId20"/>
    <p:sldId id="316" r:id="rId21"/>
    <p:sldId id="317" r:id="rId22"/>
    <p:sldId id="319" r:id="rId23"/>
    <p:sldId id="320" r:id="rId24"/>
    <p:sldId id="321" r:id="rId25"/>
    <p:sldId id="323" r:id="rId26"/>
    <p:sldId id="325" r:id="rId27"/>
    <p:sldId id="257" r:id="rId28"/>
    <p:sldId id="285" r:id="rId29"/>
    <p:sldId id="288" r:id="rId30"/>
    <p:sldId id="260" r:id="rId31"/>
    <p:sldId id="261" r:id="rId32"/>
    <p:sldId id="266" r:id="rId33"/>
    <p:sldId id="305" r:id="rId34"/>
    <p:sldId id="330" r:id="rId35"/>
    <p:sldId id="273" r:id="rId36"/>
    <p:sldId id="274" r:id="rId37"/>
    <p:sldId id="314" r:id="rId38"/>
    <p:sldId id="329" r:id="rId39"/>
    <p:sldId id="292" r:id="rId40"/>
    <p:sldId id="289" r:id="rId41"/>
    <p:sldId id="282" r:id="rId42"/>
    <p:sldId id="295" r:id="rId43"/>
    <p:sldId id="294" r:id="rId44"/>
    <p:sldId id="302" r:id="rId45"/>
    <p:sldId id="303" r:id="rId46"/>
    <p:sldId id="287" r:id="rId47"/>
    <p:sldId id="283" r:id="rId48"/>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D682C"/>
    <a:srgbClr val="000000"/>
    <a:srgbClr val="0B0D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5652" autoAdjust="0"/>
  </p:normalViewPr>
  <p:slideViewPr>
    <p:cSldViewPr>
      <p:cViewPr>
        <p:scale>
          <a:sx n="60" d="100"/>
          <a:sy n="60" d="100"/>
        </p:scale>
        <p:origin x="-954" y="354"/>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D925C-D87F-484B-99FE-F88D1924AC4A}" type="datetimeFigureOut">
              <a:rPr lang="nl-NL" smtClean="0"/>
              <a:pPr/>
              <a:t>19-1-2012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391D3D-FAEC-40BB-81DF-AADEBBE834F2}"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Ervaring van de</a:t>
            </a:r>
            <a:r>
              <a:rPr lang="nl-NL" baseline="0" dirty="0" smtClean="0"/>
              <a:t> gebruikers:</a:t>
            </a:r>
          </a:p>
          <a:p>
            <a:endParaRPr lang="nl-NL" baseline="0" dirty="0" smtClean="0"/>
          </a:p>
          <a:p>
            <a:r>
              <a:rPr lang="nl-NL" baseline="0" dirty="0" smtClean="0"/>
              <a:t>Leerlingen missen hun </a:t>
            </a:r>
            <a:r>
              <a:rPr lang="nl-NL" baseline="0" dirty="0" err="1" smtClean="0"/>
              <a:t>Facebook</a:t>
            </a:r>
            <a:r>
              <a:rPr lang="nl-NL" baseline="0" dirty="0" smtClean="0"/>
              <a:t>, </a:t>
            </a:r>
            <a:r>
              <a:rPr lang="nl-NL" baseline="0" dirty="0" err="1" smtClean="0"/>
              <a:t>Twitter</a:t>
            </a:r>
            <a:r>
              <a:rPr lang="nl-NL" baseline="0" dirty="0" smtClean="0"/>
              <a:t>, </a:t>
            </a:r>
            <a:r>
              <a:rPr lang="nl-NL" baseline="0" dirty="0" err="1" smtClean="0"/>
              <a:t>Hyves</a:t>
            </a:r>
            <a:r>
              <a:rPr lang="nl-NL" baseline="0" dirty="0" smtClean="0"/>
              <a:t>, MSN. Keuzes gemaakt door school, ook als bescherming. Dat zijn niet </a:t>
            </a:r>
            <a:r>
              <a:rPr lang="nl-NL" baseline="0" dirty="0" err="1" smtClean="0"/>
              <a:t>persé</a:t>
            </a:r>
            <a:r>
              <a:rPr lang="nl-NL" baseline="0" dirty="0" smtClean="0"/>
              <a:t> mijn keuzes! Ook onze school zit nog in het dynamische denkproces. Keuzes sluiten daarop aan.</a:t>
            </a:r>
          </a:p>
          <a:p>
            <a:endParaRPr lang="nl-NL" baseline="0" dirty="0" smtClean="0"/>
          </a:p>
          <a:p>
            <a:r>
              <a:rPr lang="nl-NL" baseline="0" dirty="0" smtClean="0"/>
              <a:t>Medewerkers vinden het logisch dat bepaalde sites geblokkeerd worden. Ook gaan zij er vanuit dat alles gelogd wordt op het schoolnetwerk. “jij kan toch alles zien?”      Gebeurt bij ons nog niet, (juridische stappen, verantwoordelijkheid, vertrouwelijkheid van de gegevens, rol van de systeembeheerder)</a:t>
            </a:r>
          </a:p>
          <a:p>
            <a:endParaRPr lang="nl-NL" baseline="0" dirty="0" smtClean="0"/>
          </a:p>
          <a:p>
            <a:r>
              <a:rPr lang="nl-NL" baseline="0" dirty="0" smtClean="0"/>
              <a:t>Filter grijpt goed en intelligent in. Moet soms wel wat bijgeschaafd worden. Artikelen uit de Telegraaf werden geblokkeerd, precies de ‘</a:t>
            </a:r>
            <a:r>
              <a:rPr lang="nl-NL" baseline="0" dirty="0" err="1" smtClean="0"/>
              <a:t>interessante’artikelen</a:t>
            </a:r>
            <a:r>
              <a:rPr lang="nl-NL" baseline="0" dirty="0" smtClean="0"/>
              <a:t> </a:t>
            </a:r>
          </a:p>
          <a:p>
            <a:r>
              <a:rPr lang="nl-NL" baseline="0" dirty="0" err="1" smtClean="0"/>
              <a:t>Thin</a:t>
            </a:r>
            <a:r>
              <a:rPr lang="nl-NL" baseline="0" dirty="0" smtClean="0"/>
              <a:t> cliënt pagina werd tegengehouden, </a:t>
            </a:r>
            <a:r>
              <a:rPr lang="nl-NL" baseline="0" dirty="0" err="1" smtClean="0"/>
              <a:t>pro-Ana</a:t>
            </a:r>
            <a:r>
              <a:rPr lang="nl-NL" baseline="0" dirty="0" smtClean="0"/>
              <a:t>.   Maar dit zijn uitzonderingen, het filter werkt goed en wordt helder weergegeven.</a:t>
            </a:r>
            <a:endParaRPr lang="nl-NL" dirty="0"/>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19</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32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Welkom</a:t>
            </a:r>
            <a:r>
              <a:rPr lang="nl-NL" baseline="0" dirty="0" smtClean="0"/>
              <a:t> bij deze presentatie, met de titel “Veilig gebruik van internet en nieuwe media)</a:t>
            </a:r>
            <a:endParaRPr lang="nl-NL" dirty="0" smtClean="0"/>
          </a:p>
          <a:p>
            <a:endParaRPr lang="nl-NL" dirty="0" smtClean="0"/>
          </a:p>
          <a:p>
            <a:r>
              <a:rPr lang="nl-NL" dirty="0" smtClean="0"/>
              <a:t>Mijn naam is Rody Dubbelman, ik werk op de</a:t>
            </a:r>
            <a:r>
              <a:rPr lang="nl-NL" baseline="0" dirty="0" smtClean="0"/>
              <a:t> Hans </a:t>
            </a:r>
            <a:r>
              <a:rPr lang="nl-NL" baseline="0" dirty="0" err="1" smtClean="0"/>
              <a:t>Petrischool</a:t>
            </a:r>
            <a:r>
              <a:rPr lang="nl-NL" baseline="0" dirty="0" smtClean="0"/>
              <a:t>, voor Praktijkonderwijs en OPDC in Dordrecht.</a:t>
            </a:r>
            <a:endParaRPr lang="nl-NL" dirty="0" smtClean="0"/>
          </a:p>
          <a:p>
            <a:endParaRPr lang="nl-NL" dirty="0" smtClean="0"/>
          </a:p>
          <a:p>
            <a:r>
              <a:rPr lang="nl-NL" dirty="0" smtClean="0"/>
              <a:t>Op kleine schaal is onze school hoop</a:t>
            </a:r>
            <a:r>
              <a:rPr lang="nl-NL" baseline="0" dirty="0" smtClean="0"/>
              <a:t> ik representatief voor grote </a:t>
            </a:r>
            <a:r>
              <a:rPr lang="nl-NL" baseline="0" dirty="0" err="1" smtClean="0"/>
              <a:t>MBO-scholen</a:t>
            </a:r>
            <a:r>
              <a:rPr lang="nl-NL" baseline="0" dirty="0" smtClean="0"/>
              <a:t>.</a:t>
            </a:r>
          </a:p>
          <a:p>
            <a:endParaRPr lang="nl-NL" baseline="0" dirty="0" smtClean="0"/>
          </a:p>
          <a:p>
            <a:r>
              <a:rPr lang="nl-NL" baseline="0" dirty="0" smtClean="0"/>
              <a:t>Op het gebied van internetgebruik en nieuwe media zijn er grote verschillen, zeker als je over risico’s gaat praten. Maar sommige zaken zijn universeel en gelden niet alleen voor onze of andere scholen, maar voor instellingen, openbare werken, bedrijfsleven.</a:t>
            </a:r>
          </a:p>
          <a:p>
            <a:endParaRPr lang="nl-NL" baseline="0" dirty="0" smtClean="0"/>
          </a:p>
          <a:p>
            <a:r>
              <a:rPr lang="nl-NL" baseline="0" dirty="0" smtClean="0"/>
              <a:t>Wij hebben een bepaald denkproces doorlopen en blijven dat ook doen, dynamische wereld. Dit leidt uiteindelijk tot bepaalde keuzes die gemaakt zijn. Die keuzes hoeven niet hetzelfde te zijn als de keuzes die jullie of een ander die zouden maken. Maar het is goed om te horen hoe er gedacht wordt en welke afwegingen gemaakt worden, </a:t>
            </a:r>
            <a:r>
              <a:rPr lang="nl-NL" baseline="0" dirty="0" smtClean="0"/>
              <a:t>van elkaar </a:t>
            </a:r>
            <a:r>
              <a:rPr lang="nl-NL" baseline="0" dirty="0" smtClean="0"/>
              <a:t>en ook eens van een ander. Ik ben een ander.</a:t>
            </a:r>
          </a:p>
          <a:p>
            <a:endParaRPr lang="nl-NL" baseline="0" dirty="0" smtClean="0"/>
          </a:p>
          <a:p>
            <a:r>
              <a:rPr lang="nl-NL" baseline="0" dirty="0" smtClean="0"/>
              <a:t>Dus ik hoop dat ik met mijn presentatie een meerwaarde kan bieden voor de aanwezigen.</a:t>
            </a:r>
            <a:endParaRPr lang="nl-NL" dirty="0"/>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Wat is onveilig? (voorbeelden uit de zaal)</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 virussen,</a:t>
            </a:r>
            <a:r>
              <a:rPr lang="nl-NL" baseline="0" dirty="0" smtClean="0"/>
              <a:t> malware, bedreigen, </a:t>
            </a: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r>
              <a:rPr lang="nl-NL" sz="1200" kern="1200" baseline="0" dirty="0" smtClean="0">
                <a:solidFill>
                  <a:schemeClr val="tx1"/>
                </a:solidFill>
                <a:latin typeface="+mn-lt"/>
                <a:ea typeface="+mn-ea"/>
                <a:cs typeface="+mn-cs"/>
              </a:rPr>
              <a:t>Deze vraag (wat is veilig online en wat niet) blijkt niet eenvoudig te beantwoorden. Uit dit onderzoek bleek dat er door verschillende partijen, verschillende informatie verzameld wordt over de veiligheid van het internet, maar dat deze vooral ingaan op de hoeveelheid dreigingen die op het internet bestaan. </a:t>
            </a:r>
          </a:p>
          <a:p>
            <a:endParaRPr lang="nl-NL" sz="1200" kern="1200" baseline="0" dirty="0" smtClean="0">
              <a:solidFill>
                <a:schemeClr val="tx1"/>
              </a:solidFill>
              <a:latin typeface="+mn-lt"/>
              <a:ea typeface="+mn-ea"/>
              <a:cs typeface="+mn-cs"/>
            </a:endParaRPr>
          </a:p>
          <a:p>
            <a:r>
              <a:rPr lang="nl-NL" sz="1200" kern="1200" baseline="0" dirty="0" smtClean="0">
                <a:solidFill>
                  <a:schemeClr val="tx1"/>
                </a:solidFill>
                <a:latin typeface="+mn-lt"/>
                <a:ea typeface="+mn-ea"/>
                <a:cs typeface="+mn-cs"/>
              </a:rPr>
              <a:t>Slechts zeer beperkt is bekend (en openbaar) in welke mate gebruikers met deze risico’s geconfronteerd worden en welke schade zij dan oplopen. Hierdoor ontbreekt het bij alle betrokken partijen aan een compleet dreigingsbeeld.</a:t>
            </a:r>
          </a:p>
          <a:p>
            <a:r>
              <a:rPr lang="nl-NL" sz="1200" kern="1200" baseline="0" dirty="0" smtClean="0">
                <a:solidFill>
                  <a:schemeClr val="tx1"/>
                </a:solidFill>
                <a:latin typeface="+mn-lt"/>
                <a:ea typeface="+mn-ea"/>
                <a:cs typeface="+mn-cs"/>
              </a:rPr>
              <a:t>(Perceptie onderzoek Veilig internet TNO 2009)</a:t>
            </a:r>
          </a:p>
          <a:p>
            <a:endParaRPr lang="nl-NL" sz="1200" kern="1200" baseline="0" dirty="0" smtClean="0">
              <a:solidFill>
                <a:schemeClr val="tx1"/>
              </a:solidFill>
              <a:latin typeface="+mn-lt"/>
              <a:ea typeface="+mn-ea"/>
              <a:cs typeface="+mn-cs"/>
            </a:endParaRPr>
          </a:p>
          <a:p>
            <a:endParaRPr lang="nl-NL" sz="1200" kern="1200" baseline="0" dirty="0" smtClean="0">
              <a:solidFill>
                <a:schemeClr val="tx1"/>
              </a:solidFill>
              <a:latin typeface="+mn-lt"/>
              <a:ea typeface="+mn-ea"/>
              <a:cs typeface="+mn-cs"/>
            </a:endParaRPr>
          </a:p>
          <a:p>
            <a:endParaRPr lang="nl-NL" sz="1200" kern="1200" baseline="0" dirty="0" smtClean="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latin typeface="+mn-lt"/>
                <a:ea typeface="+mn-ea"/>
                <a:cs typeface="+mn-cs"/>
              </a:rPr>
              <a:t>Wat is dan veilig internet? Uitsluiten van risico’s en daaropvolgende schade voor gebruiker en instelling.</a:t>
            </a:r>
          </a:p>
          <a:p>
            <a:endParaRPr lang="nl-NL" baseline="0" dirty="0" smtClean="0"/>
          </a:p>
          <a:p>
            <a:r>
              <a:rPr lang="nl-NL" dirty="0" smtClean="0"/>
              <a:t>Is dit te realiseren? Kun je de risico’s uitsluiten?</a:t>
            </a:r>
          </a:p>
          <a:p>
            <a:endParaRPr lang="nl-NL" dirty="0" smtClean="0"/>
          </a:p>
          <a:p>
            <a:endParaRPr lang="nl-NL" baseline="0" dirty="0" smtClean="0"/>
          </a:p>
          <a:p>
            <a:r>
              <a:rPr lang="nl-NL" baseline="0" dirty="0" smtClean="0"/>
              <a:t>Technische deel: </a:t>
            </a:r>
            <a:r>
              <a:rPr lang="nl-NL" baseline="0" dirty="0" err="1" smtClean="0"/>
              <a:t>firewalls</a:t>
            </a:r>
            <a:r>
              <a:rPr lang="nl-NL" baseline="0" dirty="0" smtClean="0"/>
              <a:t>, virusscanners, </a:t>
            </a:r>
            <a:r>
              <a:rPr lang="nl-NL" baseline="0" dirty="0" err="1" smtClean="0"/>
              <a:t>sandboxen</a:t>
            </a:r>
            <a:r>
              <a:rPr lang="nl-NL" baseline="0" dirty="0" smtClean="0"/>
              <a:t>, goed rechtenbeleid, werken met images </a:t>
            </a:r>
            <a:r>
              <a:rPr lang="nl-NL" baseline="0" dirty="0" err="1" smtClean="0"/>
              <a:t>etc</a:t>
            </a:r>
            <a:r>
              <a:rPr lang="nl-NL" baseline="0" dirty="0" smtClean="0"/>
              <a:t>……</a:t>
            </a:r>
          </a:p>
          <a:p>
            <a:endParaRPr lang="nl-NL" baseline="0" dirty="0" smtClean="0"/>
          </a:p>
          <a:p>
            <a:r>
              <a:rPr lang="nl-NL" baseline="0" dirty="0" smtClean="0"/>
              <a:t>Maar hoe zit het dan met het persoonlijke deel? En het deel van de school? Vallen de risico’s zoals bedreigingen, imagoschade in te perken??</a:t>
            </a:r>
            <a:endParaRPr lang="nl-NL" dirty="0"/>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a:p>
            <a:pPr>
              <a:buFontTx/>
              <a:buChar char="-"/>
            </a:pPr>
            <a:r>
              <a:rPr lang="nl-NL" dirty="0" smtClean="0"/>
              <a:t>Mobiel internet.  </a:t>
            </a:r>
            <a:r>
              <a:rPr lang="nl-NL" dirty="0" err="1" smtClean="0"/>
              <a:t>Twitter</a:t>
            </a:r>
            <a:r>
              <a:rPr lang="nl-NL" dirty="0" smtClean="0"/>
              <a:t>, Ping, web 2.0</a:t>
            </a:r>
          </a:p>
          <a:p>
            <a:pPr>
              <a:buFontTx/>
              <a:buChar char="-"/>
            </a:pPr>
            <a:r>
              <a:rPr lang="nl-NL" dirty="0" smtClean="0"/>
              <a:t> Zelfs </a:t>
            </a:r>
            <a:r>
              <a:rPr lang="nl-NL" dirty="0" err="1" smtClean="0"/>
              <a:t>mn</a:t>
            </a:r>
            <a:r>
              <a:rPr lang="nl-NL" dirty="0" smtClean="0"/>
              <a:t> thermostaat</a:t>
            </a:r>
            <a:r>
              <a:rPr lang="nl-NL" baseline="0" dirty="0" smtClean="0"/>
              <a:t> gaat zo op internet</a:t>
            </a:r>
            <a:endParaRPr lang="nl-NL" dirty="0"/>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baseline="0" dirty="0" smtClean="0">
                <a:solidFill>
                  <a:schemeClr val="tx1"/>
                </a:solidFill>
                <a:latin typeface="+mn-lt"/>
                <a:ea typeface="+mn-ea"/>
                <a:cs typeface="+mn-cs"/>
              </a:rPr>
              <a:t>Om veilig en verantwoordelijk gebruik te maken van digitale middelen is het noodzakelijk dat gebruikers een waarheidsgetrouwe inschatting kunnen</a:t>
            </a:r>
          </a:p>
          <a:p>
            <a:r>
              <a:rPr lang="nl-NL" sz="1200" kern="1200" baseline="0" dirty="0" smtClean="0">
                <a:solidFill>
                  <a:schemeClr val="tx1"/>
                </a:solidFill>
                <a:latin typeface="+mn-lt"/>
                <a:ea typeface="+mn-ea"/>
                <a:cs typeface="+mn-cs"/>
              </a:rPr>
              <a:t>maken van de mate van veiligheid van een dienst. </a:t>
            </a:r>
          </a:p>
          <a:p>
            <a:endParaRPr lang="nl-NL" sz="1200" kern="1200" baseline="0" dirty="0" smtClean="0">
              <a:solidFill>
                <a:schemeClr val="tx1"/>
              </a:solidFill>
              <a:latin typeface="+mn-lt"/>
              <a:ea typeface="+mn-ea"/>
              <a:cs typeface="+mn-cs"/>
            </a:endParaRPr>
          </a:p>
          <a:p>
            <a:r>
              <a:rPr lang="nl-NL" sz="1200" kern="1200" baseline="0" dirty="0" smtClean="0">
                <a:solidFill>
                  <a:schemeClr val="tx1"/>
                </a:solidFill>
                <a:latin typeface="+mn-lt"/>
                <a:ea typeface="+mn-ea"/>
                <a:cs typeface="+mn-cs"/>
              </a:rPr>
              <a:t>Hierbij is er dan mogelijk nog een onderscheid te maken tussen wat feitelijk veilig/onveilig </a:t>
            </a:r>
            <a:r>
              <a:rPr lang="nl-NL" sz="1200" kern="1200" baseline="0" dirty="0" err="1" smtClean="0">
                <a:solidFill>
                  <a:schemeClr val="tx1"/>
                </a:solidFill>
                <a:latin typeface="+mn-lt"/>
                <a:ea typeface="+mn-ea"/>
                <a:cs typeface="+mn-cs"/>
              </a:rPr>
              <a:t>ís</a:t>
            </a:r>
            <a:r>
              <a:rPr lang="nl-NL" sz="1200" kern="1200" baseline="0" dirty="0" smtClean="0">
                <a:solidFill>
                  <a:schemeClr val="tx1"/>
                </a:solidFill>
                <a:latin typeface="+mn-lt"/>
                <a:ea typeface="+mn-ea"/>
                <a:cs typeface="+mn-cs"/>
              </a:rPr>
              <a:t> op internet en wat de doelgroepen als veilig/onveilig percipiëren. Hierin schuilen twee gevaren: </a:t>
            </a:r>
          </a:p>
          <a:p>
            <a:endParaRPr lang="nl-NL" sz="1200" kern="1200" baseline="0" dirty="0" smtClean="0">
              <a:solidFill>
                <a:schemeClr val="tx1"/>
              </a:solidFill>
              <a:latin typeface="+mn-lt"/>
              <a:ea typeface="+mn-ea"/>
              <a:cs typeface="+mn-cs"/>
            </a:endParaRPr>
          </a:p>
          <a:p>
            <a:pPr marL="228600" indent="-228600">
              <a:buAutoNum type="arabicParenR"/>
            </a:pPr>
            <a:r>
              <a:rPr lang="nl-NL" sz="1200" kern="1200" baseline="0" dirty="0" smtClean="0">
                <a:solidFill>
                  <a:schemeClr val="tx1"/>
                </a:solidFill>
                <a:latin typeface="+mn-lt"/>
                <a:ea typeface="+mn-ea"/>
                <a:cs typeface="+mn-cs"/>
              </a:rPr>
              <a:t>de gebruiker voelt zich veilig in een onveilige omgeving en loopt daarmee risico’s zonder zich daarvan bewust te zijn of </a:t>
            </a:r>
          </a:p>
          <a:p>
            <a:pPr marL="228600" indent="-228600">
              <a:buAutoNum type="arabicParenR"/>
            </a:pPr>
            <a:r>
              <a:rPr lang="nl-NL" sz="1200" kern="1200" baseline="0" dirty="0" smtClean="0">
                <a:solidFill>
                  <a:schemeClr val="tx1"/>
                </a:solidFill>
                <a:latin typeface="+mn-lt"/>
                <a:ea typeface="+mn-ea"/>
                <a:cs typeface="+mn-cs"/>
              </a:rPr>
              <a:t>de gebruiker waant zich onveilig in een veilige omgeving en voelt zich daardoor gehinderd om gebruik te maken van de dienst met als gevolg dat hij kansen mis loopt</a:t>
            </a:r>
          </a:p>
          <a:p>
            <a:pPr marL="228600" indent="-228600">
              <a:buNone/>
            </a:pPr>
            <a:endParaRPr lang="nl-NL" sz="1200" kern="1200" baseline="0" dirty="0" smtClean="0">
              <a:solidFill>
                <a:schemeClr val="tx1"/>
              </a:solidFill>
              <a:latin typeface="+mn-lt"/>
              <a:ea typeface="+mn-ea"/>
              <a:cs typeface="+mn-cs"/>
            </a:endParaRPr>
          </a:p>
          <a:p>
            <a:pPr marL="228600" indent="-228600">
              <a:buNone/>
            </a:pPr>
            <a:r>
              <a:rPr lang="nl-NL" sz="1200" kern="1200" baseline="0" dirty="0" smtClean="0">
                <a:solidFill>
                  <a:schemeClr val="tx1"/>
                </a:solidFill>
                <a:latin typeface="+mn-lt"/>
                <a:ea typeface="+mn-ea"/>
                <a:cs typeface="+mn-cs"/>
              </a:rPr>
              <a:t>Beiden staan optimalisering van het benutten van kansen die het gebruik van digitale diensten met zich mee kan brengen in de weg.</a:t>
            </a:r>
          </a:p>
          <a:p>
            <a:r>
              <a:rPr lang="nl-NL" sz="1200" kern="1200" baseline="0" dirty="0" smtClean="0">
                <a:solidFill>
                  <a:schemeClr val="tx1"/>
                </a:solidFill>
                <a:latin typeface="+mn-lt"/>
                <a:ea typeface="+mn-ea"/>
                <a:cs typeface="+mn-cs"/>
              </a:rPr>
              <a:t>(TNO perceptieonderzoek Veilig internet 2009)</a:t>
            </a:r>
          </a:p>
          <a:p>
            <a:endParaRPr lang="nl-NL" sz="1200" kern="1200" baseline="0" dirty="0" smtClean="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F391D3D-FAEC-40BB-81DF-AADEBBE834F2}"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38596221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05590132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39303242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79291429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2770499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nl-NL"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6715375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18334665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nl-NL" smtClean="0"/>
              <a:t>Click to edit Master title style</a:t>
            </a:r>
            <a:endParaRPr lang="en-US"/>
          </a:p>
        </p:txBody>
      </p:sp>
    </p:spTree>
    <p:extLst>
      <p:ext uri="{BB962C8B-B14F-4D97-AF65-F5344CB8AC3E}">
        <p14:creationId xmlns:p14="http://schemas.microsoft.com/office/powerpoint/2010/main" xmlns="" val="199396957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974631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381146549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125640802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5974501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71747651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82659148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135686933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83378313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242746782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4771772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21476575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5419804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1207187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407759401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28830417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130633223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24802347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80840189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90992224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45818445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409466553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69288775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65925654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351987432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6466610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33601676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79925499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113858209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66769923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28931029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25575930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76176831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174233979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92264147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4662434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395566272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9446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428671670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350251110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65101229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87825710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23365618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234374676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425468080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216882487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18210160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81742082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26601191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324863066"/>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4084000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3133859716"/>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233485425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016151608"/>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5201323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89370470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373167419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6776264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9750779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nl-NL"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0185911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32037234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53492520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7850271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325752756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15505362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38439414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13188414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92081864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17586418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7399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2277024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420091223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11729679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7030620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78101812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86309265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23094920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363413941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5453546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8633056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2335256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nl-NL"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416737345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5285289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290313837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245162976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65248304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37754995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35768139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0988542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326100756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69120248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4652209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34952201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347977347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5065216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132430805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171757376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42883192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72186143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36122735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45806801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33986425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181439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nl-NL" smtClean="0"/>
              <a:t>Click to edit Master title style</a:t>
            </a:r>
            <a:endParaRPr lang="en-US"/>
          </a:p>
        </p:txBody>
      </p:sp>
    </p:spTree>
    <p:extLst>
      <p:ext uri="{BB962C8B-B14F-4D97-AF65-F5344CB8AC3E}">
        <p14:creationId xmlns:p14="http://schemas.microsoft.com/office/powerpoint/2010/main" xmlns="" val="285912564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9150832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114691032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005298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346493185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143018609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28213377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98887661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15235046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85421170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27674000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8587056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30589562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31824316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89252206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9089093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241718114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143803200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69597573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53537186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393899767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3972468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77163974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414406564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46879304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4623920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16825761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7678168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63357144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426585033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428988013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25451055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nl-NL"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Tree>
    <p:extLst>
      <p:ext uri="{BB962C8B-B14F-4D97-AF65-F5344CB8AC3E}">
        <p14:creationId xmlns:p14="http://schemas.microsoft.com/office/powerpoint/2010/main" xmlns="" val="16443934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248228115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20303786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xmlns="" val="392872052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6045768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63486457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xmlns="" val="104275368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548222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158389949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xmlns="" val="298130522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392084122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xmlns="" val="18974046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4338"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098"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0"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4"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yoursafetyne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rsafetynet.com/page/yoursafetynet-school/juridische-vraagstukke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klantenservice@yoursafetynet.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tergrond v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3004800" cy="9753600"/>
          </a:xfrm>
          <a:prstGeom prst="rect">
            <a:avLst/>
          </a:prstGeom>
        </p:spPr>
      </p:pic>
      <p:sp>
        <p:nvSpPr>
          <p:cNvPr id="15362" name="Rectangle 2"/>
          <p:cNvSpPr>
            <a:spLocks/>
          </p:cNvSpPr>
          <p:nvPr/>
        </p:nvSpPr>
        <p:spPr bwMode="auto">
          <a:xfrm>
            <a:off x="1533848" y="6028928"/>
            <a:ext cx="10441160"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r>
              <a:rPr lang="en-US" sz="3200" dirty="0" err="1" smtClean="0">
                <a:solidFill>
                  <a:schemeClr val="tx1"/>
                </a:solidFill>
                <a:latin typeface="Arial" charset="0"/>
                <a:ea typeface="ＭＳ Ｐゴシック" charset="0"/>
                <a:cs typeface="Arial" charset="0"/>
                <a:sym typeface="Arial" charset="0"/>
              </a:rPr>
              <a:t>Sprekers</a:t>
            </a:r>
            <a:r>
              <a:rPr lang="en-US" sz="3200" dirty="0" smtClean="0">
                <a:solidFill>
                  <a:schemeClr val="tx1"/>
                </a:solidFill>
                <a:latin typeface="Arial" charset="0"/>
                <a:ea typeface="ＭＳ Ｐゴシック" charset="0"/>
                <a:cs typeface="Arial" charset="0"/>
                <a:sym typeface="Arial" charset="0"/>
              </a:rPr>
              <a:t> : </a:t>
            </a:r>
          </a:p>
          <a:p>
            <a:pPr algn="l">
              <a:spcBef>
                <a:spcPts val="1000"/>
              </a:spcBef>
            </a:pPr>
            <a:r>
              <a:rPr lang="en-US" sz="3200" b="1" dirty="0" smtClean="0">
                <a:solidFill>
                  <a:schemeClr val="tx1"/>
                </a:solidFill>
                <a:latin typeface="Arial" charset="0"/>
                <a:ea typeface="ＭＳ Ｐゴシック" charset="0"/>
                <a:cs typeface="Arial" charset="0"/>
                <a:sym typeface="Arial" charset="0"/>
              </a:rPr>
              <a:t>Rody Dubbelman – Hans Petri College - Dordrecht </a:t>
            </a:r>
          </a:p>
          <a:p>
            <a:pPr algn="l">
              <a:spcBef>
                <a:spcPts val="1000"/>
              </a:spcBef>
            </a:pPr>
            <a:r>
              <a:rPr lang="en-US" sz="3200" b="1" dirty="0" err="1" smtClean="0">
                <a:solidFill>
                  <a:schemeClr val="tx1"/>
                </a:solidFill>
                <a:latin typeface="Arial" charset="0"/>
                <a:ea typeface="ＭＳ Ｐゴシック" charset="0"/>
                <a:cs typeface="Arial" charset="0"/>
                <a:sym typeface="Arial" charset="0"/>
              </a:rPr>
              <a:t>Cor</a:t>
            </a:r>
            <a:r>
              <a:rPr lang="en-US" sz="3200" b="1" dirty="0" smtClean="0">
                <a:solidFill>
                  <a:schemeClr val="tx1"/>
                </a:solidFill>
                <a:latin typeface="Arial" charset="0"/>
                <a:ea typeface="ＭＳ Ｐゴシック" charset="0"/>
                <a:cs typeface="Arial" charset="0"/>
                <a:sym typeface="Arial" charset="0"/>
              </a:rPr>
              <a:t> van Gils – YourSafetynet – </a:t>
            </a:r>
            <a:r>
              <a:rPr lang="en-US" sz="3200" b="1" dirty="0" err="1" smtClean="0">
                <a:solidFill>
                  <a:schemeClr val="tx1"/>
                </a:solidFill>
                <a:latin typeface="Arial" charset="0"/>
                <a:ea typeface="ＭＳ Ｐゴシック" charset="0"/>
                <a:cs typeface="Arial" charset="0"/>
                <a:sym typeface="Arial" charset="0"/>
              </a:rPr>
              <a:t>Oosterhout</a:t>
            </a:r>
            <a:r>
              <a:rPr lang="en-US" sz="3200" b="1" dirty="0" smtClean="0">
                <a:solidFill>
                  <a:schemeClr val="tx1"/>
                </a:solidFill>
                <a:latin typeface="Arial" charset="0"/>
                <a:ea typeface="ＭＳ Ｐゴシック" charset="0"/>
                <a:cs typeface="Arial" charset="0"/>
                <a:sym typeface="Arial" charset="0"/>
              </a:rPr>
              <a:t> (</a:t>
            </a:r>
            <a:r>
              <a:rPr lang="en-US" sz="3200" b="1" dirty="0" err="1" smtClean="0">
                <a:solidFill>
                  <a:schemeClr val="tx1"/>
                </a:solidFill>
                <a:latin typeface="Arial" charset="0"/>
                <a:ea typeface="ＭＳ Ｐゴシック" charset="0"/>
                <a:cs typeface="Arial" charset="0"/>
                <a:sym typeface="Arial" charset="0"/>
              </a:rPr>
              <a:t>Nb</a:t>
            </a:r>
            <a:r>
              <a:rPr lang="en-US" sz="3200" b="1" dirty="0" smtClean="0">
                <a:solidFill>
                  <a:schemeClr val="tx1"/>
                </a:solidFill>
                <a:latin typeface="Arial" charset="0"/>
                <a:ea typeface="ＭＳ Ｐゴシック" charset="0"/>
                <a:cs typeface="Arial" charset="0"/>
                <a:sym typeface="Arial" charset="0"/>
              </a:rPr>
              <a:t>)</a:t>
            </a:r>
          </a:p>
          <a:p>
            <a:pPr algn="l">
              <a:spcBef>
                <a:spcPts val="1000"/>
              </a:spcBef>
            </a:pPr>
            <a:endParaRPr lang="en-US" sz="3200" dirty="0" smtClean="0">
              <a:solidFill>
                <a:schemeClr val="tx1"/>
              </a:solidFill>
              <a:latin typeface="Arial" charset="0"/>
              <a:ea typeface="ＭＳ Ｐゴシック" charset="0"/>
              <a:cs typeface="Arial" charset="0"/>
              <a:sym typeface="Arial" charset="0"/>
            </a:endParaRPr>
          </a:p>
          <a:p>
            <a:pPr algn="l">
              <a:spcBef>
                <a:spcPts val="1000"/>
              </a:spcBef>
            </a:pPr>
            <a:r>
              <a:rPr lang="en-US" sz="3200" dirty="0" smtClean="0">
                <a:solidFill>
                  <a:schemeClr val="tx1"/>
                </a:solidFill>
                <a:latin typeface="Arial" charset="0"/>
                <a:ea typeface="ＭＳ Ｐゴシック" charset="0"/>
                <a:cs typeface="Arial" charset="0"/>
                <a:sym typeface="Arial" charset="0"/>
              </a:rPr>
              <a:t>Website: </a:t>
            </a:r>
            <a:r>
              <a:rPr lang="en-US" sz="3200" b="1" u="sng" dirty="0" smtClean="0">
                <a:solidFill>
                  <a:schemeClr val="tx1"/>
                </a:solidFill>
                <a:latin typeface="Arial" charset="0"/>
                <a:ea typeface="ＭＳ Ｐゴシック" charset="0"/>
                <a:cs typeface="Arial" charset="0"/>
                <a:sym typeface="Arial" charset="0"/>
                <a:hlinkClick r:id="rId4"/>
              </a:rPr>
              <a:t>www.yoursafetynet.com</a:t>
            </a:r>
            <a:endParaRPr lang="en-US" sz="3200" b="1" u="sng" dirty="0" smtClean="0">
              <a:solidFill>
                <a:schemeClr val="tx1"/>
              </a:solidFill>
              <a:latin typeface="Arial" charset="0"/>
              <a:ea typeface="ＭＳ Ｐゴシック" charset="0"/>
              <a:cs typeface="Arial" charset="0"/>
              <a:sym typeface="Arial" charset="0"/>
            </a:endParaRPr>
          </a:p>
          <a:p>
            <a:pPr algn="l">
              <a:spcBef>
                <a:spcPts val="1000"/>
              </a:spcBef>
            </a:pPr>
            <a:endParaRPr lang="en-US" sz="3200" b="1" u="sng" dirty="0" smtClean="0">
              <a:solidFill>
                <a:schemeClr val="tx1"/>
              </a:solidFill>
              <a:latin typeface="Arial" charset="0"/>
              <a:ea typeface="ＭＳ Ｐゴシック" charset="0"/>
              <a:cs typeface="Arial" charset="0"/>
              <a:sym typeface="Arial" charset="0"/>
            </a:endParaRPr>
          </a:p>
        </p:txBody>
      </p:sp>
      <p:sp>
        <p:nvSpPr>
          <p:cNvPr id="3" name="TextBox 2"/>
          <p:cNvSpPr txBox="1"/>
          <p:nvPr/>
        </p:nvSpPr>
        <p:spPr>
          <a:xfrm>
            <a:off x="10606856" y="9053264"/>
            <a:ext cx="2088232" cy="288032"/>
          </a:xfrm>
          <a:prstGeom prst="rect">
            <a:avLst/>
          </a:prstGeom>
          <a:noFill/>
        </p:spPr>
        <p:txBody>
          <a:bodyPr wrap="square" rtlCol="0">
            <a:spAutoFit/>
          </a:bodyPr>
          <a:lstStyle/>
          <a:p>
            <a:r>
              <a:rPr lang="en-US" sz="1200" dirty="0" smtClean="0">
                <a:solidFill>
                  <a:schemeClr val="tx1"/>
                </a:solidFill>
                <a:latin typeface="Arial Bold" charset="0"/>
                <a:ea typeface="ＭＳ Ｐゴシック" charset="0"/>
                <a:cs typeface="Arial Bold" charset="0"/>
                <a:sym typeface="Arial Bold" charset="0"/>
              </a:rPr>
              <a:t>Rev. 1.0 – 06/01/2012</a:t>
            </a:r>
            <a:endParaRPr lang="en-US" sz="1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441" name="Rectangle 9"/>
          <p:cNvSpPr>
            <a:spLocks/>
          </p:cNvSpPr>
          <p:nvPr/>
        </p:nvSpPr>
        <p:spPr bwMode="auto">
          <a:xfrm>
            <a:off x="1231900" y="23241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4800" dirty="0">
              <a:solidFill>
                <a:schemeClr val="tx1"/>
              </a:solidFill>
              <a:latin typeface="Arial Bold" charset="0"/>
              <a:ea typeface="ＭＳ Ｐゴシック" charset="0"/>
              <a:cs typeface="Arial Bold" charset="0"/>
              <a:sym typeface="Arial Bold" charset="0"/>
            </a:endParaRPr>
          </a:p>
        </p:txBody>
      </p:sp>
      <p:sp>
        <p:nvSpPr>
          <p:cNvPr id="14" name="Rectangle 3"/>
          <p:cNvSpPr>
            <a:spLocks/>
          </p:cNvSpPr>
          <p:nvPr/>
        </p:nvSpPr>
        <p:spPr bwMode="auto">
          <a:xfrm>
            <a:off x="1231900" y="556320"/>
            <a:ext cx="1009503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sp>
        <p:nvSpPr>
          <p:cNvPr id="5" name="Titel 1"/>
          <p:cNvSpPr>
            <a:spLocks noGrp="1"/>
          </p:cNvSpPr>
          <p:nvPr>
            <p:ph type="title"/>
          </p:nvPr>
        </p:nvSpPr>
        <p:spPr>
          <a:xfrm>
            <a:off x="237704" y="1780456"/>
            <a:ext cx="12529392" cy="1008112"/>
          </a:xfrm>
        </p:spPr>
        <p:txBody>
          <a:bodyPr/>
          <a:lstStyle/>
          <a:p>
            <a:r>
              <a:rPr lang="nl-NL" sz="6600" dirty="0" smtClean="0">
                <a:latin typeface="Calibri" pitchFamily="34" charset="0"/>
                <a:cs typeface="Calibri" pitchFamily="34" charset="0"/>
              </a:rPr>
              <a:t>AFSPRAKEN  -  </a:t>
            </a:r>
            <a:r>
              <a:rPr lang="nl-NL" sz="6600" dirty="0" smtClean="0">
                <a:solidFill>
                  <a:schemeClr val="accent2">
                    <a:lumMod val="60000"/>
                    <a:lumOff val="40000"/>
                  </a:schemeClr>
                </a:solidFill>
                <a:latin typeface="Calibri" pitchFamily="34" charset="0"/>
                <a:cs typeface="Calibri" pitchFamily="34" charset="0"/>
              </a:rPr>
              <a:t>FILTEREN</a:t>
            </a:r>
            <a:r>
              <a:rPr lang="nl-NL" sz="6600" dirty="0" smtClean="0">
                <a:latin typeface="Calibri" pitchFamily="34" charset="0"/>
                <a:cs typeface="Calibri" pitchFamily="34" charset="0"/>
              </a:rPr>
              <a:t>  -  LOGGEN</a:t>
            </a:r>
            <a:endParaRPr lang="nl-NL" sz="6600" dirty="0">
              <a:latin typeface="Calibri" pitchFamily="34" charset="0"/>
              <a:cs typeface="Calibri" pitchFamily="34" charset="0"/>
            </a:endParaRPr>
          </a:p>
        </p:txBody>
      </p:sp>
      <p:sp>
        <p:nvSpPr>
          <p:cNvPr id="6" name="Titel 1"/>
          <p:cNvSpPr txBox="1">
            <a:spLocks/>
          </p:cNvSpPr>
          <p:nvPr/>
        </p:nvSpPr>
        <p:spPr>
          <a:xfrm>
            <a:off x="741760" y="7109048"/>
            <a:ext cx="11703050" cy="1944216"/>
          </a:xfrm>
          <a:prstGeom prst="rect">
            <a:avLst/>
          </a:prstGeom>
        </p:spPr>
        <p:txBody>
          <a:bodyPr vert="horz"/>
          <a:lstStyle/>
          <a:p>
            <a:pPr marL="0" marR="0" lvl="0" indent="0" algn="ctr" defTabSz="914400" rtl="0" eaLnBrk="1" fontAlgn="base" latinLnBrk="0" hangingPunct="1">
              <a:lnSpc>
                <a:spcPct val="100000"/>
              </a:lnSpc>
              <a:spcBef>
                <a:spcPct val="0"/>
              </a:spcBef>
              <a:spcAft>
                <a:spcPct val="0"/>
              </a:spcAft>
              <a:buClrTx/>
              <a:buSzTx/>
              <a:tabLst/>
              <a:defRPr/>
            </a:pPr>
            <a:endParaRPr kumimoji="0" lang="nl-NL" sz="48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sp>
        <p:nvSpPr>
          <p:cNvPr id="9" name="Titel 1"/>
          <p:cNvSpPr txBox="1">
            <a:spLocks/>
          </p:cNvSpPr>
          <p:nvPr/>
        </p:nvSpPr>
        <p:spPr>
          <a:xfrm>
            <a:off x="0" y="5020816"/>
            <a:ext cx="13004800" cy="3240360"/>
          </a:xfrm>
          <a:prstGeom prst="rect">
            <a:avLst/>
          </a:prstGeom>
        </p:spPr>
        <p:txBody>
          <a:bodyPr vert="horz"/>
          <a:lstStyle/>
          <a:p>
            <a:pPr marL="1143000" marR="0" lvl="0" indent="-11430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nl-NL" sz="48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sp>
        <p:nvSpPr>
          <p:cNvPr id="10" name="Tekstvak 9"/>
          <p:cNvSpPr txBox="1"/>
          <p:nvPr/>
        </p:nvSpPr>
        <p:spPr>
          <a:xfrm>
            <a:off x="1029792" y="3436640"/>
            <a:ext cx="11975008" cy="2677656"/>
          </a:xfrm>
          <a:prstGeom prst="rect">
            <a:avLst/>
          </a:prstGeom>
          <a:noFill/>
        </p:spPr>
        <p:txBody>
          <a:bodyPr wrap="square" rtlCol="0">
            <a:spAutoFit/>
          </a:bodyPr>
          <a:lstStyle/>
          <a:p>
            <a:pPr algn="l">
              <a:buFont typeface="Arial" pitchFamily="34" charset="0"/>
              <a:buChar char="•"/>
            </a:pPr>
            <a:r>
              <a:rPr lang="nl-NL" dirty="0" smtClean="0"/>
              <a:t>Niet alle sites wil je op je schoolnetwerk</a:t>
            </a:r>
          </a:p>
          <a:p>
            <a:pPr algn="l">
              <a:buFont typeface="Arial" pitchFamily="34" charset="0"/>
              <a:buChar char="•"/>
            </a:pPr>
            <a:r>
              <a:rPr lang="nl-NL" dirty="0" smtClean="0"/>
              <a:t>Waar ligt de grens? &gt; geformuleerd in beleid! (afspraken)</a:t>
            </a:r>
          </a:p>
          <a:p>
            <a:pPr algn="l">
              <a:buFont typeface="Arial" pitchFamily="34" charset="0"/>
              <a:buChar char="•"/>
            </a:pPr>
            <a:r>
              <a:rPr lang="nl-NL" dirty="0" smtClean="0"/>
              <a:t>Slecht nieuws gaat snel via nieuwe media!</a:t>
            </a:r>
            <a:endParaRPr lang="nl-NL" dirty="0"/>
          </a:p>
        </p:txBody>
      </p:sp>
      <p:pic>
        <p:nvPicPr>
          <p:cNvPr id="404482" name="Picture 2" descr="http://images.fok.nl/upload/050330_7128_kijkwijzerseks.jpg"/>
          <p:cNvPicPr>
            <a:picLocks noChangeAspect="1" noChangeArrowheads="1"/>
          </p:cNvPicPr>
          <p:nvPr/>
        </p:nvPicPr>
        <p:blipFill>
          <a:blip r:embed="rId4"/>
          <a:srcRect/>
          <a:stretch>
            <a:fillRect/>
          </a:stretch>
        </p:blipFill>
        <p:spPr bwMode="auto">
          <a:xfrm>
            <a:off x="1461840" y="6821016"/>
            <a:ext cx="1743075" cy="1743076"/>
          </a:xfrm>
          <a:prstGeom prst="rect">
            <a:avLst/>
          </a:prstGeom>
          <a:noFill/>
        </p:spPr>
      </p:pic>
      <p:pic>
        <p:nvPicPr>
          <p:cNvPr id="404488" name="Picture 8" descr="http://www.fruttekoek.nl/media/kw_discriminatie.jpg"/>
          <p:cNvPicPr>
            <a:picLocks noChangeAspect="1" noChangeArrowheads="1"/>
          </p:cNvPicPr>
          <p:nvPr/>
        </p:nvPicPr>
        <p:blipFill>
          <a:blip r:embed="rId5"/>
          <a:srcRect/>
          <a:stretch>
            <a:fillRect/>
          </a:stretch>
        </p:blipFill>
        <p:spPr bwMode="auto">
          <a:xfrm>
            <a:off x="10030792" y="6821016"/>
            <a:ext cx="1743075" cy="1743076"/>
          </a:xfrm>
          <a:prstGeom prst="rect">
            <a:avLst/>
          </a:prstGeom>
          <a:noFill/>
        </p:spPr>
      </p:pic>
      <p:pic>
        <p:nvPicPr>
          <p:cNvPr id="404490" name="Picture 10" descr="http://www.fruttekoek.nl/media/kw_geweld.jpg"/>
          <p:cNvPicPr>
            <a:picLocks noChangeAspect="1" noChangeArrowheads="1"/>
          </p:cNvPicPr>
          <p:nvPr/>
        </p:nvPicPr>
        <p:blipFill>
          <a:blip r:embed="rId6"/>
          <a:srcRect/>
          <a:stretch>
            <a:fillRect/>
          </a:stretch>
        </p:blipFill>
        <p:spPr bwMode="auto">
          <a:xfrm>
            <a:off x="5566296" y="6893024"/>
            <a:ext cx="1743075" cy="174307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4482"/>
                                        </p:tgtEl>
                                        <p:attrNameLst>
                                          <p:attrName>style.visibility</p:attrName>
                                        </p:attrNameLst>
                                      </p:cBhvr>
                                      <p:to>
                                        <p:strVal val="visible"/>
                                      </p:to>
                                    </p:set>
                                    <p:animEffect transition="in" filter="fade">
                                      <p:cBhvr>
                                        <p:cTn id="28" dur="500"/>
                                        <p:tgtEl>
                                          <p:spTgt spid="40448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4490"/>
                                        </p:tgtEl>
                                        <p:attrNameLst>
                                          <p:attrName>style.visibility</p:attrName>
                                        </p:attrNameLst>
                                      </p:cBhvr>
                                      <p:to>
                                        <p:strVal val="visible"/>
                                      </p:to>
                                    </p:set>
                                    <p:animEffect transition="in" filter="fade">
                                      <p:cBhvr>
                                        <p:cTn id="33" dur="500"/>
                                        <p:tgtEl>
                                          <p:spTgt spid="4044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4488"/>
                                        </p:tgtEl>
                                        <p:attrNameLst>
                                          <p:attrName>style.visibility</p:attrName>
                                        </p:attrNameLst>
                                      </p:cBhvr>
                                      <p:to>
                                        <p:strVal val="visible"/>
                                      </p:to>
                                    </p:set>
                                    <p:animEffect transition="in" filter="fade">
                                      <p:cBhvr>
                                        <p:cTn id="38" dur="500"/>
                                        <p:tgtEl>
                                          <p:spTgt spid="404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441" name="Rectangle 9"/>
          <p:cNvSpPr>
            <a:spLocks/>
          </p:cNvSpPr>
          <p:nvPr/>
        </p:nvSpPr>
        <p:spPr bwMode="auto">
          <a:xfrm>
            <a:off x="1231900" y="23241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4800" dirty="0">
              <a:solidFill>
                <a:schemeClr val="tx1"/>
              </a:solidFill>
              <a:latin typeface="Arial Bold" charset="0"/>
              <a:ea typeface="ＭＳ Ｐゴシック" charset="0"/>
              <a:cs typeface="Arial Bold" charset="0"/>
              <a:sym typeface="Arial Bold" charset="0"/>
            </a:endParaRPr>
          </a:p>
        </p:txBody>
      </p:sp>
      <p:sp>
        <p:nvSpPr>
          <p:cNvPr id="14" name="Rectangle 3"/>
          <p:cNvSpPr>
            <a:spLocks/>
          </p:cNvSpPr>
          <p:nvPr/>
        </p:nvSpPr>
        <p:spPr bwMode="auto">
          <a:xfrm>
            <a:off x="1231900" y="556320"/>
            <a:ext cx="1009503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sp>
        <p:nvSpPr>
          <p:cNvPr id="5" name="Titel 1"/>
          <p:cNvSpPr>
            <a:spLocks noGrp="1"/>
          </p:cNvSpPr>
          <p:nvPr>
            <p:ph type="title"/>
          </p:nvPr>
        </p:nvSpPr>
        <p:spPr>
          <a:xfrm>
            <a:off x="237704" y="1780456"/>
            <a:ext cx="12529392" cy="1008112"/>
          </a:xfrm>
        </p:spPr>
        <p:txBody>
          <a:bodyPr/>
          <a:lstStyle/>
          <a:p>
            <a:r>
              <a:rPr lang="nl-NL" sz="6600" dirty="0" smtClean="0">
                <a:latin typeface="Calibri" pitchFamily="34" charset="0"/>
                <a:cs typeface="Calibri" pitchFamily="34" charset="0"/>
              </a:rPr>
              <a:t>AFSPRAKEN  -  FILTEREN  -  </a:t>
            </a:r>
            <a:r>
              <a:rPr lang="nl-NL" sz="6600" dirty="0" smtClean="0">
                <a:solidFill>
                  <a:schemeClr val="accent2">
                    <a:lumMod val="60000"/>
                    <a:lumOff val="40000"/>
                  </a:schemeClr>
                </a:solidFill>
                <a:latin typeface="Calibri" pitchFamily="34" charset="0"/>
                <a:cs typeface="Calibri" pitchFamily="34" charset="0"/>
              </a:rPr>
              <a:t>LOGGEN</a:t>
            </a:r>
          </a:p>
        </p:txBody>
      </p:sp>
      <p:sp>
        <p:nvSpPr>
          <p:cNvPr id="6" name="Titel 1"/>
          <p:cNvSpPr txBox="1">
            <a:spLocks/>
          </p:cNvSpPr>
          <p:nvPr/>
        </p:nvSpPr>
        <p:spPr>
          <a:xfrm>
            <a:off x="741760" y="7109048"/>
            <a:ext cx="11703050" cy="1944216"/>
          </a:xfrm>
          <a:prstGeom prst="rect">
            <a:avLst/>
          </a:prstGeom>
        </p:spPr>
        <p:txBody>
          <a:bodyPr vert="horz"/>
          <a:lstStyle/>
          <a:p>
            <a:pPr marL="0" marR="0" lvl="0" indent="0" algn="ctr" defTabSz="914400" rtl="0" eaLnBrk="1" fontAlgn="base" latinLnBrk="0" hangingPunct="1">
              <a:lnSpc>
                <a:spcPct val="100000"/>
              </a:lnSpc>
              <a:spcBef>
                <a:spcPct val="0"/>
              </a:spcBef>
              <a:spcAft>
                <a:spcPct val="0"/>
              </a:spcAft>
              <a:buClrTx/>
              <a:buSzTx/>
              <a:tabLst/>
              <a:defRPr/>
            </a:pPr>
            <a:endParaRPr kumimoji="0" lang="nl-NL" sz="48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sp>
        <p:nvSpPr>
          <p:cNvPr id="9" name="Titel 1"/>
          <p:cNvSpPr txBox="1">
            <a:spLocks/>
          </p:cNvSpPr>
          <p:nvPr/>
        </p:nvSpPr>
        <p:spPr>
          <a:xfrm>
            <a:off x="813768" y="3868688"/>
            <a:ext cx="11593288" cy="3240360"/>
          </a:xfrm>
          <a:prstGeom prst="rect">
            <a:avLst/>
          </a:prstGeom>
        </p:spPr>
        <p:txBody>
          <a:bodyPr vert="horz"/>
          <a:lstStyle/>
          <a:p>
            <a:pPr marL="1143000" marR="0" lvl="0" indent="-1143000" algn="l" defTabSz="914400" rtl="0" eaLnBrk="1" fontAlgn="base" latinLnBrk="0" hangingPunct="1">
              <a:lnSpc>
                <a:spcPct val="100000"/>
              </a:lnSpc>
              <a:spcBef>
                <a:spcPct val="0"/>
              </a:spcBef>
              <a:spcAft>
                <a:spcPct val="0"/>
              </a:spcAft>
              <a:buClrTx/>
              <a:buSzTx/>
              <a:buFont typeface="+mj-lt"/>
              <a:buAutoNum type="arabicPeriod"/>
              <a:tabLst/>
              <a:defRPr/>
            </a:pPr>
            <a:r>
              <a:rPr lang="nl-NL" sz="4800" kern="0" noProof="0" dirty="0" smtClean="0">
                <a:solidFill>
                  <a:schemeClr val="tx1"/>
                </a:solidFill>
                <a:latin typeface="Calibri" pitchFamily="34" charset="0"/>
                <a:ea typeface="+mj-ea"/>
                <a:cs typeface="Calibri" pitchFamily="34" charset="0"/>
              </a:rPr>
              <a:t>Loggen = beste preventie</a:t>
            </a:r>
            <a:endParaRPr lang="nl-NL" sz="4800" kern="0" dirty="0">
              <a:solidFill>
                <a:schemeClr val="tx1"/>
              </a:solidFill>
              <a:latin typeface="Calibri" pitchFamily="34" charset="0"/>
              <a:ea typeface="+mj-ea"/>
              <a:cs typeface="Calibri" pitchFamily="34" charset="0"/>
            </a:endParaRPr>
          </a:p>
          <a:p>
            <a:pPr marL="1143000" marR="0" lvl="0" indent="-1143000" algn="l" defTabSz="914400" rtl="0" eaLnBrk="1" fontAlgn="base" latinLnBrk="0" hangingPunct="1">
              <a:lnSpc>
                <a:spcPct val="100000"/>
              </a:lnSpc>
              <a:spcBef>
                <a:spcPct val="0"/>
              </a:spcBef>
              <a:spcAft>
                <a:spcPct val="0"/>
              </a:spcAft>
              <a:buClrTx/>
              <a:buSzTx/>
              <a:buFont typeface="+mj-lt"/>
              <a:buAutoNum type="arabicPeriod"/>
              <a:tabLst/>
              <a:defRPr/>
            </a:pPr>
            <a:r>
              <a:rPr lang="nl-NL" sz="4800" kern="0" noProof="0" dirty="0" smtClean="0">
                <a:solidFill>
                  <a:schemeClr val="tx1"/>
                </a:solidFill>
                <a:latin typeface="Calibri" pitchFamily="34" charset="0"/>
                <a:ea typeface="+mj-ea"/>
                <a:cs typeface="Calibri" pitchFamily="34" charset="0"/>
              </a:rPr>
              <a:t>Gebruikers (misbruikers) niet meer anoniem</a:t>
            </a:r>
          </a:p>
          <a:p>
            <a:pPr marL="1143000" marR="0" lvl="0" indent="-1143000" algn="l" defTabSz="914400" rtl="0" eaLnBrk="1" fontAlgn="base" latinLnBrk="0" hangingPunct="1">
              <a:lnSpc>
                <a:spcPct val="100000"/>
              </a:lnSpc>
              <a:spcBef>
                <a:spcPct val="0"/>
              </a:spcBef>
              <a:spcAft>
                <a:spcPct val="0"/>
              </a:spcAft>
              <a:buClrTx/>
              <a:buSzTx/>
              <a:buFont typeface="+mj-lt"/>
              <a:buAutoNum type="arabicPeriod"/>
              <a:tabLst/>
              <a:defRPr/>
            </a:pPr>
            <a:r>
              <a:rPr lang="nl-NL" sz="4800" kern="0" dirty="0" smtClean="0">
                <a:solidFill>
                  <a:schemeClr val="tx1"/>
                </a:solidFill>
                <a:latin typeface="Calibri" pitchFamily="34" charset="0"/>
                <a:ea typeface="+mj-ea"/>
                <a:cs typeface="Calibri" pitchFamily="34" charset="0"/>
              </a:rPr>
              <a:t>Incident of structureel?</a:t>
            </a:r>
            <a:endParaRPr lang="nl-NL" sz="4800" kern="0" noProof="0" dirty="0" smtClean="0">
              <a:solidFill>
                <a:schemeClr val="tx1"/>
              </a:solidFill>
              <a:latin typeface="Calibri" pitchFamily="34" charset="0"/>
              <a:ea typeface="+mj-ea"/>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2" descr="https://www.innovation-awards.nl/2011/forms/mcht/uploads/9fdda16cda6269fa128a0e62cfe7bfd3.jpg"/>
          <p:cNvPicPr>
            <a:picLocks noChangeAspect="1" noChangeArrowheads="1"/>
          </p:cNvPicPr>
          <p:nvPr/>
        </p:nvPicPr>
        <p:blipFill>
          <a:blip r:embed="rId3"/>
          <a:srcRect l="10068" t="18339" r="11222" b="26643"/>
          <a:stretch>
            <a:fillRect/>
          </a:stretch>
        </p:blipFill>
        <p:spPr bwMode="auto">
          <a:xfrm>
            <a:off x="5710312" y="7469088"/>
            <a:ext cx="6192688" cy="1944216"/>
          </a:xfrm>
          <a:prstGeom prst="rect">
            <a:avLst/>
          </a:prstGeom>
          <a:noFill/>
        </p:spPr>
      </p:pic>
      <p:sp>
        <p:nvSpPr>
          <p:cNvPr id="8" name="Toelichting met PIJL-OMLAAG 7"/>
          <p:cNvSpPr/>
          <p:nvPr/>
        </p:nvSpPr>
        <p:spPr bwMode="auto">
          <a:xfrm>
            <a:off x="5134248" y="1708448"/>
            <a:ext cx="7560840" cy="2448272"/>
          </a:xfrm>
          <a:prstGeom prst="downArrowCallout">
            <a:avLst>
              <a:gd name="adj1" fmla="val 23905"/>
              <a:gd name="adj2" fmla="val 25000"/>
              <a:gd name="adj3" fmla="val 25000"/>
              <a:gd name="adj4" fmla="val 64977"/>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8439"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441" name="Rectangle 9"/>
          <p:cNvSpPr>
            <a:spLocks/>
          </p:cNvSpPr>
          <p:nvPr/>
        </p:nvSpPr>
        <p:spPr bwMode="auto">
          <a:xfrm>
            <a:off x="1231900" y="23241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4800" dirty="0">
              <a:solidFill>
                <a:schemeClr val="tx1"/>
              </a:solidFill>
              <a:latin typeface="Arial Bold" charset="0"/>
              <a:ea typeface="ＭＳ Ｐゴシック" charset="0"/>
              <a:cs typeface="Arial Bold" charset="0"/>
              <a:sym typeface="Arial Bold" charset="0"/>
            </a:endParaRPr>
          </a:p>
        </p:txBody>
      </p:sp>
      <p:sp>
        <p:nvSpPr>
          <p:cNvPr id="14" name="Rectangle 3"/>
          <p:cNvSpPr>
            <a:spLocks/>
          </p:cNvSpPr>
          <p:nvPr/>
        </p:nvSpPr>
        <p:spPr bwMode="auto">
          <a:xfrm>
            <a:off x="1231900" y="556320"/>
            <a:ext cx="1009503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sp>
        <p:nvSpPr>
          <p:cNvPr id="5" name="Titel 1"/>
          <p:cNvSpPr>
            <a:spLocks noGrp="1"/>
          </p:cNvSpPr>
          <p:nvPr>
            <p:ph type="title"/>
          </p:nvPr>
        </p:nvSpPr>
        <p:spPr>
          <a:xfrm>
            <a:off x="237704" y="1780456"/>
            <a:ext cx="12529392" cy="1008112"/>
          </a:xfrm>
        </p:spPr>
        <p:txBody>
          <a:bodyPr/>
          <a:lstStyle/>
          <a:p>
            <a:r>
              <a:rPr lang="nl-NL" sz="6600" dirty="0" smtClean="0">
                <a:latin typeface="Calibri" pitchFamily="34" charset="0"/>
                <a:cs typeface="Calibri" pitchFamily="34" charset="0"/>
              </a:rPr>
              <a:t>AFSPRAKEN  -  </a:t>
            </a:r>
            <a:r>
              <a:rPr lang="nl-NL" sz="6600" dirty="0" smtClean="0">
                <a:solidFill>
                  <a:schemeClr val="accent2">
                    <a:lumMod val="60000"/>
                    <a:lumOff val="40000"/>
                  </a:schemeClr>
                </a:solidFill>
                <a:latin typeface="Calibri" pitchFamily="34" charset="0"/>
                <a:cs typeface="Calibri" pitchFamily="34" charset="0"/>
              </a:rPr>
              <a:t>FILTEREN</a:t>
            </a:r>
            <a:r>
              <a:rPr lang="nl-NL" sz="6600" dirty="0" smtClean="0">
                <a:latin typeface="Calibri" pitchFamily="34" charset="0"/>
                <a:cs typeface="Calibri" pitchFamily="34" charset="0"/>
              </a:rPr>
              <a:t> </a:t>
            </a:r>
            <a:r>
              <a:rPr lang="nl-NL" sz="6600" dirty="0" smtClean="0">
                <a:solidFill>
                  <a:schemeClr val="accent2">
                    <a:lumMod val="60000"/>
                    <a:lumOff val="40000"/>
                  </a:schemeClr>
                </a:solidFill>
                <a:latin typeface="Calibri" pitchFamily="34" charset="0"/>
                <a:cs typeface="Calibri" pitchFamily="34" charset="0"/>
              </a:rPr>
              <a:t> -  LOGGEN</a:t>
            </a:r>
          </a:p>
        </p:txBody>
      </p:sp>
      <p:sp>
        <p:nvSpPr>
          <p:cNvPr id="10" name="Toelichting met PIJL-OMLAAG 9"/>
          <p:cNvSpPr/>
          <p:nvPr/>
        </p:nvSpPr>
        <p:spPr bwMode="auto">
          <a:xfrm>
            <a:off x="5206256" y="4732784"/>
            <a:ext cx="7560840" cy="2448272"/>
          </a:xfrm>
          <a:prstGeom prst="downArrowCallout">
            <a:avLst>
              <a:gd name="adj1" fmla="val 23905"/>
              <a:gd name="adj2" fmla="val 25000"/>
              <a:gd name="adj3" fmla="val 25000"/>
              <a:gd name="adj4" fmla="val 64977"/>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kstvak 10"/>
          <p:cNvSpPr txBox="1"/>
          <p:nvPr/>
        </p:nvSpPr>
        <p:spPr>
          <a:xfrm>
            <a:off x="5494288" y="5020816"/>
            <a:ext cx="7128792" cy="1107996"/>
          </a:xfrm>
          <a:prstGeom prst="rect">
            <a:avLst/>
          </a:prstGeom>
          <a:noFill/>
        </p:spPr>
        <p:txBody>
          <a:bodyPr wrap="square" rtlCol="0">
            <a:spAutoFit/>
          </a:bodyPr>
          <a:lstStyle/>
          <a:p>
            <a:r>
              <a:rPr lang="nl-NL" sz="6600" dirty="0" smtClean="0"/>
              <a:t>TOOLS</a:t>
            </a:r>
            <a:endParaRPr lang="nl-NL" sz="6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6226"/>
                                        </p:tgtEl>
                                        <p:attrNameLst>
                                          <p:attrName>style.visibility</p:attrName>
                                        </p:attrNameLst>
                                      </p:cBhvr>
                                      <p:to>
                                        <p:strVal val="visible"/>
                                      </p:to>
                                    </p:set>
                                    <p:animEffect transition="in" filter="fade">
                                      <p:cBhvr>
                                        <p:cTn id="26" dur="500"/>
                                        <p:tgtEl>
                                          <p:spTgt spid="436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2" descr="https://www.innovation-awards.nl/2011/forms/mcht/uploads/9fdda16cda6269fa128a0e62cfe7bfd3.jpg"/>
          <p:cNvPicPr>
            <a:picLocks noChangeAspect="1" noChangeArrowheads="1"/>
          </p:cNvPicPr>
          <p:nvPr/>
        </p:nvPicPr>
        <p:blipFill>
          <a:blip r:embed="rId3"/>
          <a:srcRect l="10068" t="18339" r="11222" b="26643"/>
          <a:stretch>
            <a:fillRect/>
          </a:stretch>
        </p:blipFill>
        <p:spPr bwMode="auto">
          <a:xfrm>
            <a:off x="6718424" y="7829128"/>
            <a:ext cx="5760640" cy="1656184"/>
          </a:xfrm>
          <a:prstGeom prst="rect">
            <a:avLst/>
          </a:prstGeom>
          <a:noFill/>
        </p:spPr>
      </p:pic>
      <p:pic>
        <p:nvPicPr>
          <p:cNvPr id="18439"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441" name="Rectangle 9"/>
          <p:cNvSpPr>
            <a:spLocks/>
          </p:cNvSpPr>
          <p:nvPr/>
        </p:nvSpPr>
        <p:spPr bwMode="auto">
          <a:xfrm>
            <a:off x="1231900" y="23241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4800" dirty="0">
              <a:solidFill>
                <a:schemeClr val="tx1"/>
              </a:solidFill>
              <a:latin typeface="Arial Bold" charset="0"/>
              <a:ea typeface="ＭＳ Ｐゴシック" charset="0"/>
              <a:cs typeface="Arial Bold" charset="0"/>
              <a:sym typeface="Arial Bold" charset="0"/>
            </a:endParaRPr>
          </a:p>
        </p:txBody>
      </p:sp>
      <p:sp>
        <p:nvSpPr>
          <p:cNvPr id="14" name="Rectangle 3"/>
          <p:cNvSpPr>
            <a:spLocks/>
          </p:cNvSpPr>
          <p:nvPr/>
        </p:nvSpPr>
        <p:spPr bwMode="auto">
          <a:xfrm>
            <a:off x="1231900" y="556320"/>
            <a:ext cx="1009503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sp>
        <p:nvSpPr>
          <p:cNvPr id="9" name="Titel 8"/>
          <p:cNvSpPr>
            <a:spLocks noGrp="1"/>
          </p:cNvSpPr>
          <p:nvPr>
            <p:ph type="title"/>
          </p:nvPr>
        </p:nvSpPr>
        <p:spPr>
          <a:xfrm>
            <a:off x="525736" y="1924472"/>
            <a:ext cx="12025336" cy="1625600"/>
          </a:xfrm>
        </p:spPr>
        <p:txBody>
          <a:bodyPr/>
          <a:lstStyle/>
          <a:p>
            <a:r>
              <a:rPr lang="nl-NL" sz="6600" dirty="0" smtClean="0"/>
              <a:t>Waarom de keuze van de Hans Petri voor YourSafetynet?</a:t>
            </a:r>
            <a:endParaRPr lang="nl-NL" sz="6600" dirty="0"/>
          </a:p>
        </p:txBody>
      </p:sp>
      <p:sp>
        <p:nvSpPr>
          <p:cNvPr id="11" name="Tekstvak 10"/>
          <p:cNvSpPr txBox="1"/>
          <p:nvPr/>
        </p:nvSpPr>
        <p:spPr>
          <a:xfrm>
            <a:off x="813768" y="4948808"/>
            <a:ext cx="11593288" cy="2031325"/>
          </a:xfrm>
          <a:prstGeom prst="rect">
            <a:avLst/>
          </a:prstGeom>
          <a:noFill/>
        </p:spPr>
        <p:txBody>
          <a:bodyPr wrap="square" rtlCol="0">
            <a:spAutoFit/>
          </a:bodyPr>
          <a:lstStyle/>
          <a:p>
            <a:pPr marL="742950" indent="-742950" algn="l">
              <a:buFont typeface="+mj-lt"/>
              <a:buAutoNum type="arabicPeriod"/>
            </a:pPr>
            <a:r>
              <a:rPr lang="nl-NL" dirty="0" smtClean="0"/>
              <a:t>Nederlands bedrijf: korte lijnen</a:t>
            </a:r>
          </a:p>
          <a:p>
            <a:pPr marL="742950" indent="-742950" algn="l">
              <a:buFont typeface="+mj-lt"/>
              <a:buAutoNum type="arabicPeriod"/>
            </a:pPr>
            <a:r>
              <a:rPr lang="nl-NL" dirty="0" err="1" smtClean="0"/>
              <a:t>Pre-sales</a:t>
            </a:r>
            <a:r>
              <a:rPr lang="nl-NL" dirty="0" smtClean="0"/>
              <a:t> service ( en </a:t>
            </a:r>
            <a:r>
              <a:rPr lang="nl-NL" dirty="0" err="1" smtClean="0"/>
              <a:t>after-sales</a:t>
            </a:r>
            <a:r>
              <a:rPr lang="nl-NL" dirty="0" smtClean="0"/>
              <a:t>)</a:t>
            </a:r>
          </a:p>
          <a:p>
            <a:pPr marL="742950" indent="-742950" algn="l">
              <a:buFont typeface="+mj-lt"/>
              <a:buAutoNum type="arabicPeriod"/>
            </a:pPr>
            <a:r>
              <a:rPr lang="nl-NL" dirty="0" smtClean="0"/>
              <a:t>60% kostenbesparing op veilig internet</a:t>
            </a:r>
            <a:endParaRPr lang="nl-NL" dirty="0"/>
          </a:p>
        </p:txBody>
      </p:sp>
      <p:pic>
        <p:nvPicPr>
          <p:cNvPr id="12" name="Picture 5" descr="\\10.10.0.9\Rody\Mijn documenten\Mijn afbeeldingen\briefpapier\HPSHsstl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3728" y="8045152"/>
            <a:ext cx="5421174" cy="122413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nodeType="afterEffect">
                                  <p:stCondLst>
                                    <p:cond delay="0"/>
                                  </p:stCondLst>
                                  <p:childTnLst>
                                    <p:set>
                                      <p:cBhvr>
                                        <p:cTn id="31" dur="1" fill="hold">
                                          <p:stCondLst>
                                            <p:cond delay="0"/>
                                          </p:stCondLst>
                                        </p:cTn>
                                        <p:tgtEl>
                                          <p:spTgt spid="436226"/>
                                        </p:tgtEl>
                                        <p:attrNameLst>
                                          <p:attrName>style.visibility</p:attrName>
                                        </p:attrNameLst>
                                      </p:cBhvr>
                                      <p:to>
                                        <p:strVal val="visible"/>
                                      </p:to>
                                    </p:set>
                                    <p:anim calcmode="lin" valueType="num">
                                      <p:cBhvr additive="base">
                                        <p:cTn id="32" dur="500" fill="hold"/>
                                        <p:tgtEl>
                                          <p:spTgt spid="436226"/>
                                        </p:tgtEl>
                                        <p:attrNameLst>
                                          <p:attrName>ppt_x</p:attrName>
                                        </p:attrNameLst>
                                      </p:cBhvr>
                                      <p:tavLst>
                                        <p:tav tm="0">
                                          <p:val>
                                            <p:strVal val="1+#ppt_w/2"/>
                                          </p:val>
                                        </p:tav>
                                        <p:tav tm="100000">
                                          <p:val>
                                            <p:strVal val="#ppt_x"/>
                                          </p:val>
                                        </p:tav>
                                      </p:tavLst>
                                    </p:anim>
                                    <p:anim calcmode="lin" valueType="num">
                                      <p:cBhvr additive="base">
                                        <p:cTn id="33" dur="500" fill="hold"/>
                                        <p:tgtEl>
                                          <p:spTgt spid="436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7413" name="Rectangle 5"/>
          <p:cNvSpPr>
            <a:spLocks/>
          </p:cNvSpPr>
          <p:nvPr/>
        </p:nvSpPr>
        <p:spPr bwMode="auto">
          <a:xfrm>
            <a:off x="237704" y="1780456"/>
            <a:ext cx="12457384" cy="7560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571500" indent="-571500" algn="l">
              <a:lnSpc>
                <a:spcPct val="120000"/>
              </a:lnSpc>
              <a:buClr>
                <a:srgbClr val="0D682C"/>
              </a:buClr>
              <a:buFont typeface="Arial"/>
              <a:buChar char="•"/>
            </a:pPr>
            <a:r>
              <a:rPr lang="en-US" sz="3200" dirty="0" smtClean="0">
                <a:solidFill>
                  <a:schemeClr val="tx1"/>
                </a:solidFill>
                <a:latin typeface="Arial Bold" charset="0"/>
                <a:ea typeface="ＭＳ Ｐゴシック" charset="0"/>
                <a:cs typeface="Arial Bold" charset="0"/>
                <a:sym typeface="Arial Bold" charset="0"/>
              </a:rPr>
              <a:t>Imago filters; </a:t>
            </a:r>
            <a:r>
              <a:rPr lang="en-US" sz="3200" dirty="0" err="1" smtClean="0">
                <a:solidFill>
                  <a:schemeClr val="tx1"/>
                </a:solidFill>
                <a:latin typeface="Arial Bold" charset="0"/>
                <a:ea typeface="ＭＳ Ｐゴシック" charset="0"/>
                <a:cs typeface="Arial Bold" charset="0"/>
                <a:sym typeface="Arial Bold" charset="0"/>
              </a:rPr>
              <a:t>juist</a:t>
            </a:r>
            <a:r>
              <a:rPr lang="en-US" sz="3200" dirty="0" smtClean="0">
                <a:solidFill>
                  <a:schemeClr val="tx1"/>
                </a:solidFill>
                <a:latin typeface="Arial Bold" charset="0"/>
                <a:ea typeface="ＭＳ Ｐゴシック" charset="0"/>
                <a:cs typeface="Arial Bold" charset="0"/>
                <a:sym typeface="Arial Bold" charset="0"/>
              </a:rPr>
              <a:t> </a:t>
            </a:r>
            <a:r>
              <a:rPr lang="en-US" sz="3200" dirty="0" err="1" smtClean="0">
                <a:solidFill>
                  <a:schemeClr val="tx1"/>
                </a:solidFill>
                <a:latin typeface="Arial Bold" charset="0"/>
                <a:ea typeface="ＭＳ Ｐゴシック" charset="0"/>
                <a:cs typeface="Arial Bold" charset="0"/>
                <a:sym typeface="Arial Bold" charset="0"/>
              </a:rPr>
              <a:t>daardoor</a:t>
            </a:r>
            <a:r>
              <a:rPr lang="en-US" sz="3200" dirty="0" smtClean="0">
                <a:solidFill>
                  <a:schemeClr val="tx1"/>
                </a:solidFill>
                <a:latin typeface="Arial Bold" charset="0"/>
                <a:ea typeface="ＭＳ Ｐゴシック" charset="0"/>
                <a:cs typeface="Arial Bold" charset="0"/>
                <a:sym typeface="Arial Bold" charset="0"/>
              </a:rPr>
              <a:t> </a:t>
            </a:r>
            <a:r>
              <a:rPr lang="en-US" sz="3200" dirty="0" err="1" smtClean="0">
                <a:solidFill>
                  <a:schemeClr val="tx1"/>
                </a:solidFill>
                <a:latin typeface="Arial Bold" charset="0"/>
                <a:ea typeface="ＭＳ Ｐゴシック" charset="0"/>
                <a:cs typeface="Arial Bold" charset="0"/>
                <a:sym typeface="Arial Bold" charset="0"/>
              </a:rPr>
              <a:t>afkeer</a:t>
            </a:r>
            <a:r>
              <a:rPr lang="en-US" sz="3200" dirty="0" smtClean="0">
                <a:solidFill>
                  <a:schemeClr val="tx1"/>
                </a:solidFill>
                <a:latin typeface="Arial Bold" charset="0"/>
                <a:ea typeface="ＭＳ Ｐゴシック" charset="0"/>
                <a:cs typeface="Arial Bold" charset="0"/>
                <a:sym typeface="Arial Bold" charset="0"/>
              </a:rPr>
              <a:t>?</a:t>
            </a:r>
          </a:p>
          <a:p>
            <a:pPr marL="571500" indent="-571500" algn="l">
              <a:lnSpc>
                <a:spcPct val="120000"/>
              </a:lnSpc>
              <a:buClr>
                <a:srgbClr val="0D682C"/>
              </a:buClr>
              <a:buFont typeface="Wingdings"/>
              <a:buChar char="Ø"/>
            </a:pPr>
            <a:r>
              <a:rPr lang="en-US" sz="2400" dirty="0" err="1" smtClean="0">
                <a:solidFill>
                  <a:schemeClr val="tx1"/>
                </a:solidFill>
                <a:latin typeface="Arial Bold" charset="0"/>
                <a:ea typeface="ＭＳ Ｐゴシック" charset="0"/>
                <a:cs typeface="Arial Bold" charset="0"/>
                <a:sym typeface="Arial Bold" charset="0"/>
              </a:rPr>
              <a:t>Verkeerde</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dingen</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worden</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geblokkeerd</a:t>
            </a:r>
            <a:endParaRPr lang="en-US" sz="24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2400" dirty="0" err="1" smtClean="0">
                <a:solidFill>
                  <a:schemeClr val="tx1"/>
                </a:solidFill>
                <a:latin typeface="Arial Bold" charset="0"/>
                <a:ea typeface="ＭＳ Ｐゴシック" charset="0"/>
                <a:cs typeface="Arial Bold" charset="0"/>
                <a:sym typeface="Arial Bold" charset="0"/>
              </a:rPr>
              <a:t>Zware</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belasting</a:t>
            </a:r>
            <a:r>
              <a:rPr lang="en-US" sz="2400" dirty="0" smtClean="0">
                <a:solidFill>
                  <a:schemeClr val="tx1"/>
                </a:solidFill>
                <a:latin typeface="Arial Bold" charset="0"/>
                <a:ea typeface="ＭＳ Ｐゴシック" charset="0"/>
                <a:cs typeface="Arial Bold" charset="0"/>
                <a:sym typeface="Arial Bold" charset="0"/>
              </a:rPr>
              <a:t> </a:t>
            </a:r>
            <a:r>
              <a:rPr lang="en-US" sz="2400" dirty="0" smtClean="0">
                <a:solidFill>
                  <a:schemeClr val="tx1"/>
                </a:solidFill>
                <a:latin typeface="Arial Bold" charset="0"/>
                <a:ea typeface="ＭＳ Ｐゴシック" charset="0"/>
                <a:cs typeface="Arial Bold" charset="0"/>
                <a:sym typeface="Arial Bold" charset="0"/>
              </a:rPr>
              <a:t>server </a:t>
            </a:r>
            <a:r>
              <a:rPr lang="en-US" sz="2400" dirty="0" smtClean="0">
                <a:solidFill>
                  <a:schemeClr val="tx1"/>
                </a:solidFill>
                <a:latin typeface="Arial Bold" charset="0"/>
                <a:ea typeface="ＭＳ Ｐゴシック" charset="0"/>
                <a:cs typeface="Arial Bold" charset="0"/>
                <a:sym typeface="Arial Bold" charset="0"/>
              </a:rPr>
              <a:t>(</a:t>
            </a:r>
            <a:r>
              <a:rPr lang="en-US" sz="2400" dirty="0" err="1" smtClean="0">
                <a:solidFill>
                  <a:schemeClr val="tx1"/>
                </a:solidFill>
                <a:latin typeface="Arial Bold" charset="0"/>
                <a:ea typeface="ＭＳ Ｐゴシック" charset="0"/>
                <a:cs typeface="Arial Bold" charset="0"/>
                <a:sym typeface="Arial Bold" charset="0"/>
              </a:rPr>
              <a:t>soms</a:t>
            </a:r>
            <a:r>
              <a:rPr lang="en-US" sz="2400" dirty="0" smtClean="0">
                <a:solidFill>
                  <a:schemeClr val="tx1"/>
                </a:solidFill>
                <a:latin typeface="Arial Bold" charset="0"/>
                <a:ea typeface="ＭＳ Ｐゴシック" charset="0"/>
                <a:cs typeface="Arial Bold" charset="0"/>
                <a:sym typeface="Arial Bold" charset="0"/>
              </a:rPr>
              <a:t> &gt; 1 GB)</a:t>
            </a:r>
          </a:p>
          <a:p>
            <a:pPr marL="571500" indent="-571500" algn="l">
              <a:lnSpc>
                <a:spcPct val="120000"/>
              </a:lnSpc>
              <a:buClr>
                <a:srgbClr val="0D682C"/>
              </a:buClr>
              <a:buFont typeface="Wingdings"/>
              <a:buChar char="Ø"/>
            </a:pPr>
            <a:r>
              <a:rPr lang="en-US" sz="2400" dirty="0" err="1" smtClean="0">
                <a:solidFill>
                  <a:schemeClr val="tx1"/>
                </a:solidFill>
                <a:latin typeface="Arial Bold" charset="0"/>
                <a:ea typeface="ＭＳ Ｐゴシック" charset="0"/>
                <a:cs typeface="Arial Bold" charset="0"/>
                <a:sym typeface="Arial Bold" charset="0"/>
              </a:rPr>
              <a:t>Vertraging</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Internetverkeer</a:t>
            </a:r>
            <a:endParaRPr lang="en-US" sz="24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2400" dirty="0" err="1" smtClean="0">
                <a:solidFill>
                  <a:schemeClr val="tx1"/>
                </a:solidFill>
                <a:latin typeface="Arial Bold" charset="0"/>
                <a:ea typeface="ＭＳ Ｐゴシック" charset="0"/>
                <a:cs typeface="Arial Bold" charset="0"/>
                <a:sym typeface="Arial Bold" charset="0"/>
              </a:rPr>
              <a:t>Relatief</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duur</a:t>
            </a:r>
            <a:r>
              <a:rPr lang="en-US" sz="2400" dirty="0" smtClean="0">
                <a:solidFill>
                  <a:schemeClr val="tx1"/>
                </a:solidFill>
                <a:latin typeface="Arial Bold" charset="0"/>
                <a:ea typeface="ＭＳ Ｐゴシック" charset="0"/>
                <a:cs typeface="Arial Bold" charset="0"/>
                <a:sym typeface="Arial Bold" charset="0"/>
              </a:rPr>
              <a:t> en </a:t>
            </a:r>
            <a:r>
              <a:rPr lang="en-US" sz="2400" dirty="0" err="1" smtClean="0">
                <a:solidFill>
                  <a:schemeClr val="tx1"/>
                </a:solidFill>
                <a:latin typeface="Arial Bold" charset="0"/>
                <a:ea typeface="ＭＳ Ｐゴシック" charset="0"/>
                <a:cs typeface="Arial Bold" charset="0"/>
                <a:sym typeface="Arial Bold" charset="0"/>
              </a:rPr>
              <a:t>ingewikkeld</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om</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te</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managen</a:t>
            </a:r>
            <a:endParaRPr lang="en-US" sz="24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2400" dirty="0" err="1" smtClean="0">
                <a:solidFill>
                  <a:schemeClr val="tx1"/>
                </a:solidFill>
                <a:latin typeface="Arial Bold" charset="0"/>
                <a:ea typeface="ＭＳ Ｐゴシック" charset="0"/>
                <a:cs typeface="Arial Bold" charset="0"/>
                <a:sym typeface="Arial Bold" charset="0"/>
              </a:rPr>
              <a:t>Tegenstanders</a:t>
            </a:r>
            <a:r>
              <a:rPr lang="en-US" sz="2400" dirty="0" smtClean="0">
                <a:solidFill>
                  <a:schemeClr val="tx1"/>
                </a:solidFill>
                <a:latin typeface="Arial Bold" charset="0"/>
                <a:ea typeface="ＭＳ Ｐゴシック" charset="0"/>
                <a:cs typeface="Arial Bold" charset="0"/>
                <a:sym typeface="Arial Bold" charset="0"/>
              </a:rPr>
              <a:t>:</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alles</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moet</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kunnen</a:t>
            </a:r>
            <a:r>
              <a:rPr lang="en-US" sz="2400" dirty="0" smtClean="0">
                <a:solidFill>
                  <a:schemeClr val="tx1"/>
                </a:solidFill>
                <a:latin typeface="Arial Bold" charset="0"/>
                <a:ea typeface="ＭＳ Ｐゴシック" charset="0"/>
                <a:cs typeface="Arial Bold" charset="0"/>
                <a:sym typeface="Arial Bold" charset="0"/>
              </a:rPr>
              <a:t> en </a:t>
            </a:r>
            <a:r>
              <a:rPr lang="en-US" sz="2400" dirty="0" err="1" smtClean="0">
                <a:solidFill>
                  <a:schemeClr val="tx1"/>
                </a:solidFill>
                <a:latin typeface="Arial Bold" charset="0"/>
                <a:ea typeface="ＭＳ Ｐゴシック" charset="0"/>
                <a:cs typeface="Arial Bold" charset="0"/>
                <a:sym typeface="Arial Bold" charset="0"/>
              </a:rPr>
              <a:t>mogen</a:t>
            </a:r>
            <a:endParaRPr lang="en-US" sz="3600" dirty="0" smtClean="0">
              <a:solidFill>
                <a:schemeClr val="tx1"/>
              </a:solidFill>
              <a:latin typeface="Arial Bold" charset="0"/>
              <a:ea typeface="ＭＳ Ｐゴシック" charset="0"/>
              <a:cs typeface="Arial Bold" charset="0"/>
              <a:sym typeface="Arial Bold" charset="0"/>
            </a:endParaRPr>
          </a:p>
          <a:p>
            <a:pPr marL="571500" indent="-571500" algn="l">
              <a:buClr>
                <a:srgbClr val="0D682C"/>
              </a:buClr>
              <a:buFont typeface="Arial"/>
              <a:buChar char="•"/>
            </a:pPr>
            <a:r>
              <a:rPr lang="en-US" sz="3200" dirty="0" smtClean="0">
                <a:solidFill>
                  <a:schemeClr val="tx1"/>
                </a:solidFill>
                <a:latin typeface="Arial Bold" charset="0"/>
                <a:ea typeface="ＭＳ Ｐゴシック" charset="0"/>
                <a:cs typeface="Arial Bold" charset="0"/>
                <a:sym typeface="Arial Bold" charset="0"/>
              </a:rPr>
              <a:t>School </a:t>
            </a:r>
            <a:r>
              <a:rPr lang="en-US" sz="3200" dirty="0" smtClean="0">
                <a:solidFill>
                  <a:schemeClr val="tx1"/>
                </a:solidFill>
                <a:latin typeface="Arial Bold" charset="0"/>
                <a:ea typeface="ＭＳ Ｐゴシック" charset="0"/>
                <a:cs typeface="Arial Bold" charset="0"/>
                <a:sym typeface="Arial Bold" charset="0"/>
              </a:rPr>
              <a:t>is </a:t>
            </a:r>
            <a:r>
              <a:rPr lang="en-US" sz="3200" dirty="0" err="1" smtClean="0">
                <a:solidFill>
                  <a:schemeClr val="tx1"/>
                </a:solidFill>
                <a:latin typeface="Arial Bold" charset="0"/>
                <a:ea typeface="ＭＳ Ｐゴシック" charset="0"/>
                <a:cs typeface="Arial Bold" charset="0"/>
                <a:sym typeface="Arial Bold" charset="0"/>
              </a:rPr>
              <a:t>verantwoordelijk</a:t>
            </a:r>
            <a:r>
              <a:rPr lang="en-US" sz="3200" dirty="0" smtClean="0">
                <a:solidFill>
                  <a:schemeClr val="tx1"/>
                </a:solidFill>
                <a:latin typeface="Arial Bold" charset="0"/>
                <a:ea typeface="ＭＳ Ｐゴシック" charset="0"/>
                <a:cs typeface="Arial Bold" charset="0"/>
                <a:sym typeface="Arial Bold" charset="0"/>
              </a:rPr>
              <a:t> voor een </a:t>
            </a:r>
            <a:r>
              <a:rPr lang="en-US" sz="3200" dirty="0" err="1" smtClean="0">
                <a:solidFill>
                  <a:schemeClr val="tx1"/>
                </a:solidFill>
                <a:latin typeface="Arial Bold" charset="0"/>
                <a:ea typeface="ＭＳ Ｐゴシック" charset="0"/>
                <a:cs typeface="Arial Bold" charset="0"/>
                <a:sym typeface="Arial Bold" charset="0"/>
              </a:rPr>
              <a:t>veilige</a:t>
            </a:r>
            <a:r>
              <a:rPr lang="en-US" sz="3200" dirty="0" smtClean="0">
                <a:solidFill>
                  <a:schemeClr val="tx1"/>
                </a:solidFill>
                <a:latin typeface="Arial Bold" charset="0"/>
                <a:ea typeface="ＭＳ Ｐゴシック" charset="0"/>
                <a:cs typeface="Arial Bold" charset="0"/>
                <a:sym typeface="Arial Bold" charset="0"/>
              </a:rPr>
              <a:t> en </a:t>
            </a:r>
            <a:r>
              <a:rPr lang="en-US" sz="3200" dirty="0" err="1" smtClean="0">
                <a:solidFill>
                  <a:schemeClr val="tx1"/>
                </a:solidFill>
                <a:latin typeface="Arial Bold" charset="0"/>
                <a:ea typeface="ＭＳ Ｐゴシック" charset="0"/>
                <a:cs typeface="Arial Bold" charset="0"/>
                <a:sym typeface="Arial Bold" charset="0"/>
              </a:rPr>
              <a:t>prettige</a:t>
            </a:r>
            <a:r>
              <a:rPr lang="en-US" sz="3200" dirty="0" smtClean="0">
                <a:solidFill>
                  <a:schemeClr val="tx1"/>
                </a:solidFill>
                <a:latin typeface="Arial Bold" charset="0"/>
                <a:ea typeface="ＭＳ Ｐゴシック" charset="0"/>
                <a:cs typeface="Arial Bold" charset="0"/>
                <a:sym typeface="Arial Bold" charset="0"/>
              </a:rPr>
              <a:t> </a:t>
            </a:r>
            <a:r>
              <a:rPr lang="en-US" sz="3200" dirty="0" err="1" smtClean="0">
                <a:solidFill>
                  <a:schemeClr val="tx1"/>
                </a:solidFill>
                <a:latin typeface="Arial Bold" charset="0"/>
                <a:ea typeface="ＭＳ Ｐゴシック" charset="0"/>
                <a:cs typeface="Arial Bold" charset="0"/>
                <a:sym typeface="Arial Bold" charset="0"/>
              </a:rPr>
              <a:t>omgeving</a:t>
            </a:r>
            <a:r>
              <a:rPr lang="en-US" sz="3200" dirty="0" smtClean="0">
                <a:solidFill>
                  <a:schemeClr val="tx1"/>
                </a:solidFill>
                <a:latin typeface="Arial Bold" charset="0"/>
                <a:ea typeface="ＭＳ Ｐゴシック" charset="0"/>
                <a:cs typeface="Arial Bold" charset="0"/>
                <a:sym typeface="Arial Bold" charset="0"/>
              </a:rPr>
              <a:t> voor </a:t>
            </a:r>
            <a:r>
              <a:rPr lang="en-US" sz="3200" dirty="0" err="1" smtClean="0">
                <a:solidFill>
                  <a:schemeClr val="tx1"/>
                </a:solidFill>
                <a:latin typeface="Arial Bold" charset="0"/>
                <a:ea typeface="ＭＳ Ｐゴシック" charset="0"/>
                <a:cs typeface="Arial Bold" charset="0"/>
                <a:sym typeface="Arial Bold" charset="0"/>
              </a:rPr>
              <a:t>leerkracht</a:t>
            </a:r>
            <a:r>
              <a:rPr lang="en-US" sz="3200" dirty="0" smtClean="0">
                <a:solidFill>
                  <a:schemeClr val="tx1"/>
                </a:solidFill>
                <a:latin typeface="Arial Bold" charset="0"/>
                <a:ea typeface="ＭＳ Ｐゴシック" charset="0"/>
                <a:cs typeface="Arial Bold" charset="0"/>
                <a:sym typeface="Arial Bold" charset="0"/>
              </a:rPr>
              <a:t> en </a:t>
            </a:r>
            <a:r>
              <a:rPr lang="en-US" sz="3200" dirty="0" err="1" smtClean="0">
                <a:solidFill>
                  <a:schemeClr val="tx1"/>
                </a:solidFill>
                <a:latin typeface="Arial Bold" charset="0"/>
                <a:ea typeface="ＭＳ Ｐゴシック" charset="0"/>
                <a:cs typeface="Arial Bold" charset="0"/>
                <a:sym typeface="Arial Bold" charset="0"/>
              </a:rPr>
              <a:t>leerlingen</a:t>
            </a:r>
            <a:endParaRPr lang="en-US" sz="32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2400" dirty="0" err="1" smtClean="0">
                <a:solidFill>
                  <a:schemeClr val="tx1"/>
                </a:solidFill>
                <a:latin typeface="Arial Bold" charset="0"/>
                <a:ea typeface="ＭＳ Ｐゴシック" charset="0"/>
                <a:cs typeface="Arial Bold" charset="0"/>
                <a:sym typeface="Arial Bold" charset="0"/>
              </a:rPr>
              <a:t>Alles</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blokkeren</a:t>
            </a:r>
            <a:r>
              <a:rPr lang="en-US" sz="2400" dirty="0" smtClean="0">
                <a:solidFill>
                  <a:schemeClr val="tx1"/>
                </a:solidFill>
                <a:latin typeface="Arial Bold" charset="0"/>
                <a:ea typeface="ＭＳ Ｐゴシック" charset="0"/>
                <a:cs typeface="Arial Bold" charset="0"/>
                <a:sym typeface="Arial Bold" charset="0"/>
              </a:rPr>
              <a:t> is </a:t>
            </a:r>
            <a:r>
              <a:rPr lang="en-US" sz="2400" dirty="0" err="1" smtClean="0">
                <a:solidFill>
                  <a:schemeClr val="tx1"/>
                </a:solidFill>
                <a:latin typeface="Arial Bold" charset="0"/>
                <a:ea typeface="ＭＳ Ｐゴシック" charset="0"/>
                <a:cs typeface="Arial Bold" charset="0"/>
                <a:sym typeface="Arial Bold" charset="0"/>
              </a:rPr>
              <a:t>niet</a:t>
            </a:r>
            <a:r>
              <a:rPr lang="en-US" sz="2400" dirty="0" smtClean="0">
                <a:solidFill>
                  <a:schemeClr val="tx1"/>
                </a:solidFill>
                <a:latin typeface="Arial Bold" charset="0"/>
                <a:ea typeface="ＭＳ Ｐゴシック" charset="0"/>
                <a:cs typeface="Arial Bold" charset="0"/>
                <a:sym typeface="Arial Bold" charset="0"/>
              </a:rPr>
              <a:t> van </a:t>
            </a:r>
            <a:r>
              <a:rPr lang="en-US" sz="2400" dirty="0" err="1" smtClean="0">
                <a:solidFill>
                  <a:schemeClr val="tx1"/>
                </a:solidFill>
                <a:latin typeface="Arial Bold" charset="0"/>
                <a:ea typeface="ＭＳ Ｐゴシック" charset="0"/>
                <a:cs typeface="Arial Bold" charset="0"/>
                <a:sym typeface="Arial Bold" charset="0"/>
              </a:rPr>
              <a:t>deze</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tijd</a:t>
            </a:r>
            <a:r>
              <a:rPr lang="en-US" sz="2400" dirty="0" smtClean="0">
                <a:solidFill>
                  <a:schemeClr val="tx1"/>
                </a:solidFill>
                <a:latin typeface="Arial Bold" charset="0"/>
                <a:ea typeface="ＭＳ Ｐゴシック" charset="0"/>
                <a:cs typeface="Arial Bold" charset="0"/>
                <a:sym typeface="Arial Bold" charset="0"/>
              </a:rPr>
              <a:t> (Oude </a:t>
            </a:r>
            <a:r>
              <a:rPr lang="en-US" sz="2400" dirty="0" err="1" smtClean="0">
                <a:solidFill>
                  <a:schemeClr val="tx1"/>
                </a:solidFill>
                <a:latin typeface="Arial Bold" charset="0"/>
                <a:ea typeface="ＭＳ Ｐゴシック" charset="0"/>
                <a:cs typeface="Arial Bold" charset="0"/>
                <a:sym typeface="Arial Bold" charset="0"/>
              </a:rPr>
              <a:t>werken</a:t>
            </a:r>
            <a:r>
              <a:rPr lang="en-US" sz="2400" dirty="0" smtClean="0">
                <a:solidFill>
                  <a:schemeClr val="tx1"/>
                </a:solidFill>
                <a:latin typeface="Arial Bold" charset="0"/>
                <a:ea typeface="ＭＳ Ｐゴシック" charset="0"/>
                <a:cs typeface="Arial Bold" charset="0"/>
                <a:sym typeface="Arial Bold" charset="0"/>
              </a:rPr>
              <a:t>)</a:t>
            </a:r>
          </a:p>
          <a:p>
            <a:pPr marL="571500" indent="-571500" algn="l">
              <a:lnSpc>
                <a:spcPct val="120000"/>
              </a:lnSpc>
              <a:buClr>
                <a:srgbClr val="0D682C"/>
              </a:buClr>
              <a:buFont typeface="Wingdings"/>
              <a:buChar char="Ø"/>
            </a:pPr>
            <a:r>
              <a:rPr lang="en-US" sz="2400" dirty="0" err="1" smtClean="0">
                <a:solidFill>
                  <a:schemeClr val="tx1"/>
                </a:solidFill>
                <a:latin typeface="Arial Bold" charset="0"/>
                <a:ea typeface="ＭＳ Ｐゴシック" charset="0"/>
                <a:cs typeface="Arial Bold" charset="0"/>
                <a:sym typeface="Arial Bold" charset="0"/>
              </a:rPr>
              <a:t>Alles</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toestaan</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Nieuwe</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werken</a:t>
            </a:r>
            <a:r>
              <a:rPr lang="en-US" sz="2400" dirty="0" smtClean="0">
                <a:solidFill>
                  <a:schemeClr val="tx1"/>
                </a:solidFill>
                <a:latin typeface="Arial Bold" charset="0"/>
                <a:ea typeface="ＭＳ Ｐゴシック" charset="0"/>
                <a:cs typeface="Arial Bold" charset="0"/>
                <a:sym typeface="Arial Bold" charset="0"/>
              </a:rPr>
              <a:t>)</a:t>
            </a:r>
          </a:p>
          <a:p>
            <a:pPr marL="571500" indent="-571500" algn="l">
              <a:lnSpc>
                <a:spcPct val="120000"/>
              </a:lnSpc>
              <a:buClr>
                <a:srgbClr val="0D682C"/>
              </a:buClr>
              <a:buFontTx/>
              <a:buChar char="-"/>
            </a:pPr>
            <a:r>
              <a:rPr lang="en-US" sz="2400" dirty="0" err="1" smtClean="0">
                <a:solidFill>
                  <a:schemeClr val="tx1"/>
                </a:solidFill>
                <a:latin typeface="Arial Bold" charset="0"/>
                <a:ea typeface="ＭＳ Ｐゴシック" charset="0"/>
                <a:cs typeface="Arial Bold" charset="0"/>
                <a:sym typeface="Arial Bold" charset="0"/>
              </a:rPr>
              <a:t>Wil</a:t>
            </a:r>
            <a:r>
              <a:rPr lang="en-US" sz="2400" dirty="0" smtClean="0">
                <a:solidFill>
                  <a:schemeClr val="tx1"/>
                </a:solidFill>
                <a:latin typeface="Arial Bold" charset="0"/>
                <a:ea typeface="ＭＳ Ｐゴシック" charset="0"/>
                <a:cs typeface="Arial Bold" charset="0"/>
                <a:sym typeface="Arial Bold" charset="0"/>
              </a:rPr>
              <a:t> je </a:t>
            </a:r>
            <a:r>
              <a:rPr lang="en-US" sz="2400" dirty="0" err="1" smtClean="0">
                <a:solidFill>
                  <a:schemeClr val="tx1"/>
                </a:solidFill>
                <a:latin typeface="Arial Bold" charset="0"/>
                <a:ea typeface="ＭＳ Ｐゴシック" charset="0"/>
                <a:cs typeface="Arial Bold" charset="0"/>
                <a:sym typeface="Arial Bold" charset="0"/>
              </a:rPr>
              <a:t>als</a:t>
            </a:r>
            <a:r>
              <a:rPr lang="en-US" sz="2400" dirty="0" smtClean="0">
                <a:solidFill>
                  <a:schemeClr val="tx1"/>
                </a:solidFill>
                <a:latin typeface="Arial Bold" charset="0"/>
                <a:ea typeface="ＭＳ Ｐゴシック" charset="0"/>
                <a:cs typeface="Arial Bold" charset="0"/>
                <a:sym typeface="Arial Bold" charset="0"/>
              </a:rPr>
              <a:t> school (</a:t>
            </a:r>
            <a:r>
              <a:rPr lang="en-US" sz="2400" dirty="0" err="1" smtClean="0">
                <a:solidFill>
                  <a:schemeClr val="tx1"/>
                </a:solidFill>
                <a:latin typeface="Arial Bold" charset="0"/>
                <a:ea typeface="ＭＳ Ｐゴシック" charset="0"/>
                <a:cs typeface="Arial Bold" charset="0"/>
                <a:sym typeface="Arial Bold" charset="0"/>
              </a:rPr>
              <a:t>Leerkracht</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directie</a:t>
            </a:r>
            <a:r>
              <a:rPr lang="en-US" sz="2400" dirty="0" smtClean="0">
                <a:solidFill>
                  <a:schemeClr val="tx1"/>
                </a:solidFill>
                <a:latin typeface="Arial Bold" charset="0"/>
                <a:ea typeface="ＭＳ Ｐゴシック" charset="0"/>
                <a:cs typeface="Arial Bold" charset="0"/>
                <a:sym typeface="Arial Bold" charset="0"/>
              </a:rPr>
              <a:t> en/of </a:t>
            </a:r>
            <a:r>
              <a:rPr lang="en-US" sz="2400" dirty="0" err="1" smtClean="0">
                <a:solidFill>
                  <a:schemeClr val="tx1"/>
                </a:solidFill>
                <a:latin typeface="Arial Bold" charset="0"/>
                <a:ea typeface="ＭＳ Ｐゴシック" charset="0"/>
                <a:cs typeface="Arial Bold" charset="0"/>
                <a:sym typeface="Arial Bold" charset="0"/>
              </a:rPr>
              <a:t>bestuur</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aansprakelijk</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gesteld</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worden</a:t>
            </a:r>
            <a:r>
              <a:rPr lang="en-US" sz="2400" dirty="0" smtClean="0">
                <a:solidFill>
                  <a:schemeClr val="tx1"/>
                </a:solidFill>
                <a:latin typeface="Arial Bold" charset="0"/>
                <a:ea typeface="ＭＳ Ｐゴシック" charset="0"/>
                <a:cs typeface="Arial Bold" charset="0"/>
                <a:sym typeface="Arial Bold" charset="0"/>
              </a:rPr>
              <a:t> voor  </a:t>
            </a:r>
          </a:p>
          <a:p>
            <a:pPr marL="571500" indent="-571500" algn="l">
              <a:lnSpc>
                <a:spcPct val="120000"/>
              </a:lnSpc>
              <a:buClr>
                <a:srgbClr val="0D682C"/>
              </a:buClr>
            </a:pP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juridische</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gevolgen</a:t>
            </a:r>
            <a:r>
              <a:rPr lang="en-US" sz="2400" dirty="0" smtClean="0">
                <a:solidFill>
                  <a:schemeClr val="tx1"/>
                </a:solidFill>
                <a:latin typeface="Arial Bold" charset="0"/>
                <a:ea typeface="ＭＳ Ｐゴシック" charset="0"/>
                <a:cs typeface="Arial Bold" charset="0"/>
                <a:sym typeface="Arial Bold" charset="0"/>
              </a:rPr>
              <a:t>?</a:t>
            </a:r>
            <a:endParaRPr lang="en-US" sz="24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2400" dirty="0" err="1" smtClean="0">
                <a:solidFill>
                  <a:schemeClr val="tx1"/>
                </a:solidFill>
                <a:latin typeface="Arial Bold" charset="0"/>
                <a:ea typeface="ＭＳ Ｐゴシック" charset="0"/>
                <a:cs typeface="Arial Bold" charset="0"/>
                <a:sym typeface="Arial Bold" charset="0"/>
              </a:rPr>
              <a:t>Reguleren</a:t>
            </a:r>
            <a:endParaRPr lang="en-US" sz="24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Tx/>
              <a:buChar char="-"/>
            </a:pPr>
            <a:r>
              <a:rPr lang="en-US" sz="2400" dirty="0" err="1" smtClean="0">
                <a:solidFill>
                  <a:schemeClr val="tx1"/>
                </a:solidFill>
                <a:latin typeface="Arial Bold" charset="0"/>
                <a:ea typeface="ＭＳ Ｐゴシック" charset="0"/>
                <a:cs typeface="Arial Bold" charset="0"/>
                <a:sym typeface="Arial Bold" charset="0"/>
              </a:rPr>
              <a:t>Wat</a:t>
            </a:r>
            <a:r>
              <a:rPr lang="en-US" sz="2400" dirty="0" smtClean="0">
                <a:solidFill>
                  <a:schemeClr val="tx1"/>
                </a:solidFill>
                <a:latin typeface="Arial Bold" charset="0"/>
                <a:ea typeface="ＭＳ Ｐゴシック" charset="0"/>
                <a:cs typeface="Arial Bold" charset="0"/>
                <a:sym typeface="Arial Bold" charset="0"/>
              </a:rPr>
              <a:t> past </a:t>
            </a:r>
            <a:r>
              <a:rPr lang="en-US" sz="2400" dirty="0" err="1" smtClean="0">
                <a:solidFill>
                  <a:schemeClr val="tx1"/>
                </a:solidFill>
                <a:latin typeface="Arial Bold" charset="0"/>
                <a:ea typeface="ＭＳ Ｐゴシック" charset="0"/>
                <a:cs typeface="Arial Bold" charset="0"/>
                <a:sym typeface="Arial Bold" charset="0"/>
              </a:rPr>
              <a:t>binnen</a:t>
            </a:r>
            <a:r>
              <a:rPr lang="en-US" sz="2400" dirty="0" smtClean="0">
                <a:solidFill>
                  <a:schemeClr val="tx1"/>
                </a:solidFill>
                <a:latin typeface="Arial Bold" charset="0"/>
                <a:ea typeface="ＭＳ Ｐゴシック" charset="0"/>
                <a:cs typeface="Arial Bold" charset="0"/>
                <a:sym typeface="Arial Bold" charset="0"/>
              </a:rPr>
              <a:t> een </a:t>
            </a:r>
            <a:r>
              <a:rPr lang="en-US" sz="2400" dirty="0" err="1" smtClean="0">
                <a:solidFill>
                  <a:schemeClr val="tx1"/>
                </a:solidFill>
                <a:latin typeface="Arial Bold" charset="0"/>
                <a:ea typeface="ＭＳ Ｐゴシック" charset="0"/>
                <a:cs typeface="Arial Bold" charset="0"/>
                <a:sym typeface="Arial Bold" charset="0"/>
              </a:rPr>
              <a:t>veilige</a:t>
            </a:r>
            <a:r>
              <a:rPr lang="en-US" sz="2400" dirty="0" smtClean="0">
                <a:solidFill>
                  <a:schemeClr val="tx1"/>
                </a:solidFill>
                <a:latin typeface="Arial Bold" charset="0"/>
                <a:ea typeface="ＭＳ Ｐゴシック" charset="0"/>
                <a:cs typeface="Arial Bold" charset="0"/>
                <a:sym typeface="Arial Bold" charset="0"/>
              </a:rPr>
              <a:t> en </a:t>
            </a:r>
            <a:r>
              <a:rPr lang="en-US" sz="2400" dirty="0" err="1" smtClean="0">
                <a:solidFill>
                  <a:schemeClr val="tx1"/>
                </a:solidFill>
                <a:latin typeface="Arial Bold" charset="0"/>
                <a:ea typeface="ＭＳ Ｐゴシック" charset="0"/>
                <a:cs typeface="Arial Bold" charset="0"/>
                <a:sym typeface="Arial Bold" charset="0"/>
              </a:rPr>
              <a:t>prettige</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leeromgeving</a:t>
            </a:r>
            <a:r>
              <a:rPr lang="en-US" sz="2400" dirty="0" smtClean="0">
                <a:solidFill>
                  <a:schemeClr val="tx1"/>
                </a:solidFill>
                <a:latin typeface="Arial Bold" charset="0"/>
                <a:ea typeface="ＭＳ Ｐゴシック" charset="0"/>
                <a:cs typeface="Arial Bold" charset="0"/>
                <a:sym typeface="Arial Bold" charset="0"/>
              </a:rPr>
              <a:t> voor </a:t>
            </a:r>
            <a:r>
              <a:rPr lang="en-US" sz="2400" dirty="0" err="1" smtClean="0">
                <a:solidFill>
                  <a:schemeClr val="tx1"/>
                </a:solidFill>
                <a:latin typeface="Arial Bold" charset="0"/>
                <a:ea typeface="ＭＳ Ｐゴシック" charset="0"/>
                <a:cs typeface="Arial Bold" charset="0"/>
                <a:sym typeface="Arial Bold" charset="0"/>
              </a:rPr>
              <a:t>leerkracht</a:t>
            </a:r>
            <a:r>
              <a:rPr lang="en-US" sz="2400" dirty="0" smtClean="0">
                <a:solidFill>
                  <a:schemeClr val="tx1"/>
                </a:solidFill>
                <a:latin typeface="Arial Bold" charset="0"/>
                <a:ea typeface="ＭＳ Ｐゴシック" charset="0"/>
                <a:cs typeface="Arial Bold" charset="0"/>
                <a:sym typeface="Arial Bold" charset="0"/>
              </a:rPr>
              <a:t> en </a:t>
            </a:r>
            <a:r>
              <a:rPr lang="en-US" sz="2400" dirty="0" err="1" smtClean="0">
                <a:solidFill>
                  <a:schemeClr val="tx1"/>
                </a:solidFill>
                <a:latin typeface="Arial Bold" charset="0"/>
                <a:ea typeface="ＭＳ Ｐゴシック" charset="0"/>
                <a:cs typeface="Arial Bold" charset="0"/>
                <a:sym typeface="Arial Bold" charset="0"/>
              </a:rPr>
              <a:t>leerling</a:t>
            </a:r>
            <a:endParaRPr lang="en-US" sz="24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Tx/>
              <a:buChar char="-"/>
            </a:pPr>
            <a:r>
              <a:rPr lang="en-US" sz="2400" dirty="0" smtClean="0">
                <a:solidFill>
                  <a:schemeClr val="tx1"/>
                </a:solidFill>
                <a:latin typeface="Arial Bold" charset="0"/>
                <a:ea typeface="ＭＳ Ｐゴシック" charset="0"/>
                <a:cs typeface="Arial Bold" charset="0"/>
                <a:sym typeface="Arial Bold" charset="0"/>
              </a:rPr>
              <a:t>Computergebruik </a:t>
            </a:r>
            <a:r>
              <a:rPr lang="en-US" sz="2400" dirty="0" err="1" smtClean="0">
                <a:solidFill>
                  <a:schemeClr val="tx1"/>
                </a:solidFill>
                <a:latin typeface="Arial Bold" charset="0"/>
                <a:ea typeface="ＭＳ Ｐゴシック" charset="0"/>
                <a:cs typeface="Arial Bold" charset="0"/>
                <a:sym typeface="Arial Bold" charset="0"/>
              </a:rPr>
              <a:t>binnen</a:t>
            </a:r>
            <a:r>
              <a:rPr lang="en-US" sz="2400" dirty="0" smtClean="0">
                <a:solidFill>
                  <a:schemeClr val="tx1"/>
                </a:solidFill>
                <a:latin typeface="Arial Bold" charset="0"/>
                <a:ea typeface="ＭＳ Ｐゴシック" charset="0"/>
                <a:cs typeface="Arial Bold" charset="0"/>
                <a:sym typeface="Arial Bold" charset="0"/>
              </a:rPr>
              <a:t> de </a:t>
            </a:r>
            <a:r>
              <a:rPr lang="en-US" sz="2400" dirty="0" err="1" smtClean="0">
                <a:solidFill>
                  <a:schemeClr val="tx1"/>
                </a:solidFill>
                <a:latin typeface="Arial Bold" charset="0"/>
                <a:ea typeface="ＭＳ Ｐゴシック" charset="0"/>
                <a:cs typeface="Arial Bold" charset="0"/>
                <a:sym typeface="Arial Bold" charset="0"/>
              </a:rPr>
              <a:t>gemaakte</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afspraken</a:t>
            </a:r>
            <a:r>
              <a:rPr lang="en-US" sz="2400" dirty="0" smtClean="0">
                <a:solidFill>
                  <a:schemeClr val="tx1"/>
                </a:solidFill>
                <a:latin typeface="Arial Bold" charset="0"/>
                <a:ea typeface="ＭＳ Ｐゴシック" charset="0"/>
                <a:cs typeface="Arial Bold" charset="0"/>
                <a:sym typeface="Arial Bold" charset="0"/>
              </a:rPr>
              <a:t> die in een ICT protocol </a:t>
            </a:r>
            <a:r>
              <a:rPr lang="en-US" sz="2400" dirty="0" err="1" smtClean="0">
                <a:solidFill>
                  <a:schemeClr val="tx1"/>
                </a:solidFill>
                <a:latin typeface="Arial Bold" charset="0"/>
                <a:ea typeface="ＭＳ Ｐゴシック" charset="0"/>
                <a:cs typeface="Arial Bold" charset="0"/>
                <a:sym typeface="Arial Bold" charset="0"/>
              </a:rPr>
              <a:t>zijn</a:t>
            </a:r>
            <a:r>
              <a:rPr lang="en-US" sz="2400" dirty="0" smtClean="0">
                <a:solidFill>
                  <a:schemeClr val="tx1"/>
                </a:solidFill>
                <a:latin typeface="Arial Bold" charset="0"/>
                <a:ea typeface="ＭＳ Ｐゴシック" charset="0"/>
                <a:cs typeface="Arial Bold" charset="0"/>
                <a:sym typeface="Arial Bold" charset="0"/>
              </a:rPr>
              <a:t> </a:t>
            </a:r>
            <a:r>
              <a:rPr lang="en-US" sz="2400" dirty="0" err="1" smtClean="0">
                <a:solidFill>
                  <a:schemeClr val="tx1"/>
                </a:solidFill>
                <a:latin typeface="Arial Bold" charset="0"/>
                <a:ea typeface="ＭＳ Ｐゴシック" charset="0"/>
                <a:cs typeface="Arial Bold" charset="0"/>
                <a:sym typeface="Arial Bold" charset="0"/>
              </a:rPr>
              <a:t>vastgelegd</a:t>
            </a:r>
            <a:endParaRPr lang="en-US" sz="24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Tx/>
              <a:buChar char="-"/>
            </a:pPr>
            <a:endParaRPr lang="en-US" sz="1200" b="1"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endParaRPr lang="en-US" sz="20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endParaRPr lang="en-US" sz="20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Arial"/>
              <a:buChar char="•"/>
            </a:pPr>
            <a:endParaRPr lang="en-US" sz="3600" dirty="0" smtClean="0">
              <a:solidFill>
                <a:schemeClr val="tx1"/>
              </a:solidFill>
              <a:latin typeface="Arial Bold" charset="0"/>
              <a:ea typeface="ＭＳ Ｐゴシック" charset="0"/>
              <a:cs typeface="Arial Bold" charset="0"/>
              <a:sym typeface="Arial Bold" charset="0"/>
            </a:endParaRPr>
          </a:p>
          <a:p>
            <a:pPr algn="l">
              <a:spcBef>
                <a:spcPts val="1000"/>
              </a:spcBef>
              <a:buFont typeface="Arial" charset="0"/>
              <a:buChar char="•"/>
            </a:pPr>
            <a:endParaRPr lang="en-US" sz="3600" dirty="0">
              <a:solidFill>
                <a:schemeClr val="tx1"/>
              </a:solidFill>
              <a:latin typeface="Arial Bold" charset="0"/>
              <a:ea typeface="ＭＳ Ｐゴシック" charset="0"/>
              <a:cs typeface="Arial Bold" charset="0"/>
              <a:sym typeface="Arial Bold" charset="0"/>
            </a:endParaRPr>
          </a:p>
        </p:txBody>
      </p:sp>
      <p:sp>
        <p:nvSpPr>
          <p:cNvPr id="7" name="Rectangle 3"/>
          <p:cNvSpPr>
            <a:spLocks/>
          </p:cNvSpPr>
          <p:nvPr/>
        </p:nvSpPr>
        <p:spPr bwMode="auto">
          <a:xfrm>
            <a:off x="453728" y="556320"/>
            <a:ext cx="11089232"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Internet filtering en computergebruik</a:t>
            </a:r>
            <a:endParaRPr lang="en-US" sz="4400" b="1" dirty="0">
              <a:solidFill>
                <a:srgbClr val="0B5900"/>
              </a:solidFill>
              <a:latin typeface="Arial Bold" charset="0"/>
              <a:ea typeface="ＭＳ Ｐゴシック" charset="0"/>
              <a:cs typeface="Arial Bold" charset="0"/>
              <a:sym typeface="Arial Bold"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9459" name="Rectangle 3"/>
          <p:cNvSpPr>
            <a:spLocks/>
          </p:cNvSpPr>
          <p:nvPr/>
        </p:nvSpPr>
        <p:spPr bwMode="auto">
          <a:xfrm>
            <a:off x="1231900" y="4318000"/>
            <a:ext cx="10604500" cy="20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spcBef>
                <a:spcPts val="1000"/>
              </a:spcBef>
            </a:pPr>
            <a:endParaRPr lang="en-US" sz="6400" dirty="0">
              <a:solidFill>
                <a:srgbClr val="0B5900"/>
              </a:solidFill>
              <a:latin typeface="Arial Bold" charset="0"/>
              <a:ea typeface="ＭＳ Ｐゴシック" charset="0"/>
              <a:cs typeface="Arial Bold" charset="0"/>
              <a:sym typeface="Arial Bold" charset="0"/>
            </a:endParaRPr>
          </a:p>
        </p:txBody>
      </p:sp>
      <p:sp>
        <p:nvSpPr>
          <p:cNvPr id="5"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pic>
        <p:nvPicPr>
          <p:cNvPr id="3074" name="Picture 2" descr="C:\Users\Cor\Desktop\Gui's YourSafetynet school+\2. SCHOOL.NL_splash01_20110608v1.png"/>
          <p:cNvPicPr>
            <a:picLocks noChangeAspect="1" noChangeArrowheads="1"/>
          </p:cNvPicPr>
          <p:nvPr/>
        </p:nvPicPr>
        <p:blipFill>
          <a:blip r:embed="rId3"/>
          <a:srcRect/>
          <a:stretch>
            <a:fillRect/>
          </a:stretch>
        </p:blipFill>
        <p:spPr bwMode="auto">
          <a:xfrm>
            <a:off x="3838104" y="3580656"/>
            <a:ext cx="5537200" cy="3479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ppt_w</p:attrName>
                                        </p:attrNameLst>
                                      </p:cBhvr>
                                      <p:tavLst>
                                        <p:tav tm="0">
                                          <p:val>
                                            <p:fltVal val="0"/>
                                          </p:val>
                                        </p:tav>
                                        <p:tav tm="100000">
                                          <p:val>
                                            <p:strVal val="#ppt_w"/>
                                          </p:val>
                                        </p:tav>
                                      </p:tavLst>
                                    </p:anim>
                                    <p:anim calcmode="lin" valueType="num">
                                      <p:cBhvr>
                                        <p:cTn id="8" dur="500" fill="hold"/>
                                        <p:tgtEl>
                                          <p:spTgt spid="194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2"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a:p>
            <a:pPr algn="l"/>
            <a:r>
              <a:rPr lang="en-US" sz="4400" b="1" dirty="0" smtClean="0">
                <a:solidFill>
                  <a:srgbClr val="0B5900"/>
                </a:solidFill>
                <a:latin typeface="Arial Bold" charset="0"/>
                <a:ea typeface="ＭＳ Ｐゴシック" charset="0"/>
                <a:cs typeface="Arial Bold" charset="0"/>
                <a:sym typeface="Arial Bold" charset="0"/>
              </a:rPr>
              <a:t> </a:t>
            </a:r>
            <a:endParaRPr lang="en-US" sz="4400" b="1" dirty="0">
              <a:solidFill>
                <a:srgbClr val="0B5900"/>
              </a:solidFill>
              <a:latin typeface="Arial Bold" charset="0"/>
              <a:ea typeface="ＭＳ Ｐゴシック" charset="0"/>
              <a:cs typeface="Arial Bold" charset="0"/>
              <a:sym typeface="Arial Bold" charset="0"/>
            </a:endParaRPr>
          </a:p>
        </p:txBody>
      </p:sp>
      <p:pic>
        <p:nvPicPr>
          <p:cNvPr id="4098" name="Picture 2" descr="C:\Users\Cor\Desktop\Gui's YourSafetynet school+\3. SCHOOL.NL_default_settings_tooltip01_20110606v1.png"/>
          <p:cNvPicPr>
            <a:picLocks noChangeAspect="1" noChangeArrowheads="1"/>
          </p:cNvPicPr>
          <p:nvPr/>
        </p:nvPicPr>
        <p:blipFill>
          <a:blip r:embed="rId3"/>
          <a:srcRect/>
          <a:stretch>
            <a:fillRect/>
          </a:stretch>
        </p:blipFill>
        <p:spPr bwMode="auto">
          <a:xfrm>
            <a:off x="1317824" y="1708448"/>
            <a:ext cx="10297144" cy="7845634"/>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1508" name="Rectangle 4"/>
          <p:cNvSpPr>
            <a:spLocks/>
          </p:cNvSpPr>
          <p:nvPr/>
        </p:nvSpPr>
        <p:spPr bwMode="auto">
          <a:xfrm>
            <a:off x="1231900" y="8636000"/>
            <a:ext cx="106045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endParaRPr lang="en-US" sz="2400" dirty="0">
              <a:solidFill>
                <a:schemeClr val="tx1"/>
              </a:solidFill>
              <a:latin typeface="Arial"/>
              <a:ea typeface="ＭＳ Ｐゴシック" charset="0"/>
              <a:cs typeface="Arial"/>
              <a:sym typeface="Arial Bold" charset="0"/>
            </a:endParaRPr>
          </a:p>
        </p:txBody>
      </p:sp>
      <p:sp>
        <p:nvSpPr>
          <p:cNvPr id="6"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a:p>
            <a:pPr algn="l"/>
            <a:endParaRPr lang="en-US" sz="4400" b="1" dirty="0">
              <a:solidFill>
                <a:srgbClr val="0B5900"/>
              </a:solidFill>
              <a:latin typeface="Arial Bold" charset="0"/>
              <a:ea typeface="ＭＳ Ｐゴシック" charset="0"/>
              <a:cs typeface="Arial Bold" charset="0"/>
              <a:sym typeface="Arial Bold" charset="0"/>
            </a:endParaRPr>
          </a:p>
        </p:txBody>
      </p:sp>
      <p:pic>
        <p:nvPicPr>
          <p:cNvPr id="5122" name="Picture 2" descr="C:\Users\Cor\Desktop\Gui's YourSafetynet school+\4. SCHOOL.NL_default_settings_help01_20110606v1.png"/>
          <p:cNvPicPr>
            <a:picLocks noChangeAspect="1" noChangeArrowheads="1"/>
          </p:cNvPicPr>
          <p:nvPr/>
        </p:nvPicPr>
        <p:blipFill>
          <a:blip r:embed="rId3"/>
          <a:srcRect/>
          <a:stretch>
            <a:fillRect/>
          </a:stretch>
        </p:blipFill>
        <p:spPr bwMode="auto">
          <a:xfrm>
            <a:off x="1461840" y="1780456"/>
            <a:ext cx="10081120" cy="768103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2532" name="Rectangle 4"/>
          <p:cNvSpPr>
            <a:spLocks/>
          </p:cNvSpPr>
          <p:nvPr/>
        </p:nvSpPr>
        <p:spPr bwMode="auto">
          <a:xfrm>
            <a:off x="1231900" y="8045152"/>
            <a:ext cx="11175156" cy="1213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endParaRPr lang="en-US" sz="2800" dirty="0">
              <a:solidFill>
                <a:schemeClr val="tx1"/>
              </a:solidFill>
              <a:latin typeface="Arial Bold" charset="0"/>
              <a:ea typeface="ＭＳ Ｐゴシック" charset="0"/>
              <a:cs typeface="Arial Bold" charset="0"/>
              <a:sym typeface="Arial Bold" charset="0"/>
            </a:endParaRPr>
          </a:p>
        </p:txBody>
      </p:sp>
      <p:sp>
        <p:nvSpPr>
          <p:cNvPr id="6" name="Rectangle 3"/>
          <p:cNvSpPr>
            <a:spLocks/>
          </p:cNvSpPr>
          <p:nvPr/>
        </p:nvSpPr>
        <p:spPr bwMode="auto">
          <a:xfrm>
            <a:off x="1231900" y="556320"/>
            <a:ext cx="1117515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pic>
        <p:nvPicPr>
          <p:cNvPr id="37889" name="Picture 1" descr="C:\Users\Cor\Desktop\Gui's YourSafetynet school+\5. SCHOOL.NL_default_settings01_20110606v1.png"/>
          <p:cNvPicPr>
            <a:picLocks noChangeAspect="1" noChangeArrowheads="1"/>
          </p:cNvPicPr>
          <p:nvPr/>
        </p:nvPicPr>
        <p:blipFill>
          <a:blip r:embed="rId3"/>
          <a:srcRect/>
          <a:stretch>
            <a:fillRect/>
          </a:stretch>
        </p:blipFill>
        <p:spPr bwMode="auto">
          <a:xfrm>
            <a:off x="1533848" y="1780456"/>
            <a:ext cx="10297144" cy="777686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6627" name="Rectangle 3"/>
          <p:cNvSpPr>
            <a:spLocks/>
          </p:cNvSpPr>
          <p:nvPr/>
        </p:nvSpPr>
        <p:spPr bwMode="auto">
          <a:xfrm>
            <a:off x="1231900" y="2324100"/>
            <a:ext cx="10604500" cy="537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571500" indent="-571500" algn="l">
              <a:spcBef>
                <a:spcPts val="2000"/>
              </a:spcBef>
              <a:buClr>
                <a:srgbClr val="0B5900"/>
              </a:buClr>
              <a:buSzPct val="125000"/>
              <a:buFont typeface="Arial"/>
              <a:buChar char="•"/>
            </a:pPr>
            <a:endParaRPr lang="en-US" sz="3600" dirty="0">
              <a:solidFill>
                <a:schemeClr val="tx1"/>
              </a:solidFill>
              <a:latin typeface="Arial" charset="0"/>
              <a:ea typeface="ＭＳ Ｐゴシック" charset="0"/>
              <a:cs typeface="Arial" charset="0"/>
              <a:sym typeface="Arial" charset="0"/>
            </a:endParaRPr>
          </a:p>
        </p:txBody>
      </p:sp>
      <p:sp>
        <p:nvSpPr>
          <p:cNvPr id="5"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pic>
        <p:nvPicPr>
          <p:cNvPr id="34817" name="Picture 1" descr="C:\Users\Cor\Desktop\Gui's YourSafetynet school+\10. SCHOOL.NL_tab_filters_websites01_20110608v1.png"/>
          <p:cNvPicPr>
            <a:picLocks noChangeAspect="1" noChangeArrowheads="1"/>
          </p:cNvPicPr>
          <p:nvPr/>
        </p:nvPicPr>
        <p:blipFill>
          <a:blip r:embed="rId4"/>
          <a:srcRect/>
          <a:stretch>
            <a:fillRect/>
          </a:stretch>
        </p:blipFill>
        <p:spPr bwMode="auto">
          <a:xfrm>
            <a:off x="1461840" y="1708448"/>
            <a:ext cx="10227469" cy="779254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1+#ppt_w/2"/>
                                          </p:val>
                                        </p:tav>
                                        <p:tav tm="100000">
                                          <p:val>
                                            <p:strVal val="#ppt_x"/>
                                          </p:val>
                                        </p:tav>
                                      </p:tavLst>
                                    </p:anim>
                                    <p:anim calcmode="lin" valueType="num">
                                      <p:cBhvr additive="base">
                                        <p:cTn id="8"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237704" y="2068488"/>
            <a:ext cx="12767096" cy="7128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571500" indent="-571500" algn="l">
              <a:lnSpc>
                <a:spcPct val="120000"/>
              </a:lnSpc>
              <a:buClr>
                <a:srgbClr val="0D682C"/>
              </a:buClr>
              <a:buFont typeface="Arial"/>
              <a:buChar char="•"/>
            </a:pPr>
            <a:r>
              <a:rPr lang="en-US" sz="3600" dirty="0" err="1" smtClean="0">
                <a:solidFill>
                  <a:schemeClr val="tx1"/>
                </a:solidFill>
                <a:latin typeface="Arial Bold" charset="0"/>
                <a:ea typeface="ＭＳ Ｐゴシック" charset="0"/>
                <a:cs typeface="Arial Bold" charset="0"/>
                <a:sym typeface="Arial Bold" charset="0"/>
              </a:rPr>
              <a:t>Inleiding</a:t>
            </a:r>
            <a:r>
              <a:rPr lang="en-US" sz="3600" dirty="0" smtClean="0">
                <a:solidFill>
                  <a:schemeClr val="tx1"/>
                </a:solidFill>
                <a:latin typeface="Arial Bold" charset="0"/>
                <a:ea typeface="ＭＳ Ｐゴシック" charset="0"/>
                <a:cs typeface="Arial Bold" charset="0"/>
                <a:sym typeface="Arial Bold" charset="0"/>
              </a:rPr>
              <a:t> </a:t>
            </a:r>
            <a:r>
              <a:rPr lang="en-US" sz="2400" dirty="0" smtClean="0">
                <a:solidFill>
                  <a:schemeClr val="tx1"/>
                </a:solidFill>
                <a:latin typeface="Arial Bold" charset="0"/>
                <a:ea typeface="ＭＳ Ｐゴシック" charset="0"/>
                <a:cs typeface="Arial Bold" charset="0"/>
                <a:sym typeface="Arial Bold" charset="0"/>
              </a:rPr>
              <a:t>(</a:t>
            </a:r>
            <a:r>
              <a:rPr lang="en-US" sz="2400" dirty="0" err="1" smtClean="0">
                <a:solidFill>
                  <a:schemeClr val="tx1"/>
                </a:solidFill>
                <a:latin typeface="Arial Bold" charset="0"/>
                <a:ea typeface="ＭＳ Ｐゴシック" charset="0"/>
                <a:cs typeface="Arial Bold" charset="0"/>
                <a:sym typeface="Arial Bold" charset="0"/>
              </a:rPr>
              <a:t>CvG</a:t>
            </a:r>
            <a:r>
              <a:rPr lang="en-US" sz="2400" dirty="0" smtClean="0">
                <a:solidFill>
                  <a:schemeClr val="tx1"/>
                </a:solidFill>
                <a:latin typeface="Arial Bold" charset="0"/>
                <a:ea typeface="ＭＳ Ｐゴシック" charset="0"/>
                <a:cs typeface="Arial Bold" charset="0"/>
                <a:sym typeface="Arial Bold" charset="0"/>
              </a:rPr>
              <a:t>)</a:t>
            </a:r>
          </a:p>
          <a:p>
            <a:pPr marL="571500" indent="-571500" algn="l">
              <a:lnSpc>
                <a:spcPct val="120000"/>
              </a:lnSpc>
              <a:buClr>
                <a:srgbClr val="0D682C"/>
              </a:buClr>
              <a:buFont typeface="Arial"/>
              <a:buChar char="•"/>
            </a:pPr>
            <a:r>
              <a:rPr lang="en-US" sz="3600" dirty="0" smtClean="0">
                <a:solidFill>
                  <a:schemeClr val="tx1"/>
                </a:solidFill>
                <a:latin typeface="Arial Bold" charset="0"/>
                <a:ea typeface="ＭＳ Ｐゴシック" charset="0"/>
                <a:cs typeface="Arial Bold" charset="0"/>
                <a:sym typeface="Arial Bold" charset="0"/>
              </a:rPr>
              <a:t>Veilig </a:t>
            </a:r>
            <a:r>
              <a:rPr lang="en-US" sz="3600" dirty="0" err="1" smtClean="0">
                <a:solidFill>
                  <a:schemeClr val="tx1"/>
                </a:solidFill>
                <a:latin typeface="Arial Bold" charset="0"/>
                <a:ea typeface="ＭＳ Ｐゴシック" charset="0"/>
                <a:cs typeface="Arial Bold" charset="0"/>
                <a:sym typeface="Arial Bold" charset="0"/>
              </a:rPr>
              <a:t>gebruik</a:t>
            </a:r>
            <a:r>
              <a:rPr lang="en-US" sz="3600" dirty="0" smtClean="0">
                <a:solidFill>
                  <a:schemeClr val="tx1"/>
                </a:solidFill>
                <a:latin typeface="Arial Bold" charset="0"/>
                <a:ea typeface="ＭＳ Ｐゴシック" charset="0"/>
                <a:cs typeface="Arial Bold" charset="0"/>
                <a:sym typeface="Arial Bold" charset="0"/>
              </a:rPr>
              <a:t> van Internet en </a:t>
            </a:r>
            <a:r>
              <a:rPr lang="en-US" sz="3600" dirty="0" err="1" smtClean="0">
                <a:solidFill>
                  <a:schemeClr val="tx1"/>
                </a:solidFill>
                <a:latin typeface="Arial Bold" charset="0"/>
                <a:ea typeface="ＭＳ Ｐゴシック" charset="0"/>
                <a:cs typeface="Arial Bold" charset="0"/>
                <a:sym typeface="Arial Bold" charset="0"/>
              </a:rPr>
              <a:t>nieuwe</a:t>
            </a:r>
            <a:r>
              <a:rPr lang="en-US" sz="3600" dirty="0" smtClean="0">
                <a:solidFill>
                  <a:schemeClr val="tx1"/>
                </a:solidFill>
                <a:latin typeface="Arial Bold" charset="0"/>
                <a:ea typeface="ＭＳ Ｐゴシック" charset="0"/>
                <a:cs typeface="Arial Bold" charset="0"/>
                <a:sym typeface="Arial Bold" charset="0"/>
              </a:rPr>
              <a:t> Media </a:t>
            </a:r>
            <a:r>
              <a:rPr lang="en-US" sz="2400" dirty="0" smtClean="0">
                <a:solidFill>
                  <a:schemeClr val="tx1"/>
                </a:solidFill>
                <a:latin typeface="Arial Bold" charset="0"/>
                <a:ea typeface="ＭＳ Ｐゴシック" charset="0"/>
                <a:cs typeface="Arial Bold" charset="0"/>
                <a:sym typeface="Arial Bold" charset="0"/>
              </a:rPr>
              <a:t>(RD)</a:t>
            </a:r>
          </a:p>
          <a:p>
            <a:pPr marL="571500" indent="-571500" algn="l">
              <a:lnSpc>
                <a:spcPct val="120000"/>
              </a:lnSpc>
              <a:buClr>
                <a:srgbClr val="0D682C"/>
              </a:buClr>
              <a:buFont typeface="Arial"/>
              <a:buChar char="•"/>
            </a:pPr>
            <a:r>
              <a:rPr lang="en-US" sz="3600" dirty="0" err="1" smtClean="0">
                <a:solidFill>
                  <a:schemeClr val="tx1"/>
                </a:solidFill>
                <a:latin typeface="Arial Bold" charset="0"/>
                <a:ea typeface="ＭＳ Ｐゴシック" charset="0"/>
                <a:cs typeface="Arial Bold" charset="0"/>
                <a:sym typeface="Arial Bold" charset="0"/>
              </a:rPr>
              <a:t>Demonstratie</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waarbij</a:t>
            </a:r>
            <a:r>
              <a:rPr lang="en-US" sz="3600" dirty="0" smtClean="0">
                <a:solidFill>
                  <a:schemeClr val="tx1"/>
                </a:solidFill>
                <a:latin typeface="Arial Bold" charset="0"/>
                <a:ea typeface="ＭＳ Ｐゴシック" charset="0"/>
                <a:cs typeface="Arial Bold" charset="0"/>
                <a:sym typeface="Arial Bold" charset="0"/>
              </a:rPr>
              <a:t> de volgende </a:t>
            </a:r>
            <a:r>
              <a:rPr lang="en-US" sz="3600" dirty="0" err="1" smtClean="0">
                <a:solidFill>
                  <a:schemeClr val="tx1"/>
                </a:solidFill>
                <a:latin typeface="Arial Bold" charset="0"/>
                <a:ea typeface="ＭＳ Ｐゴシック" charset="0"/>
                <a:cs typeface="Arial Bold" charset="0"/>
                <a:sym typeface="Arial Bold" charset="0"/>
              </a:rPr>
              <a:t>onderwerpen</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aan</a:t>
            </a:r>
            <a:r>
              <a:rPr lang="en-US" sz="3600" dirty="0" smtClean="0">
                <a:solidFill>
                  <a:schemeClr val="tx1"/>
                </a:solidFill>
                <a:latin typeface="Arial Bold" charset="0"/>
                <a:ea typeface="ＭＳ Ｐゴシック" charset="0"/>
                <a:cs typeface="Arial Bold" charset="0"/>
                <a:sym typeface="Arial Bold" charset="0"/>
              </a:rPr>
              <a:t> de </a:t>
            </a:r>
            <a:r>
              <a:rPr lang="en-US" sz="3600" dirty="0" err="1" smtClean="0">
                <a:solidFill>
                  <a:schemeClr val="tx1"/>
                </a:solidFill>
                <a:latin typeface="Arial Bold" charset="0"/>
                <a:ea typeface="ＭＳ Ｐゴシック" charset="0"/>
                <a:cs typeface="Arial Bold" charset="0"/>
                <a:sym typeface="Arial Bold" charset="0"/>
              </a:rPr>
              <a:t>orde</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komen</a:t>
            </a:r>
            <a:r>
              <a:rPr lang="en-US" sz="3600" dirty="0" smtClean="0">
                <a:solidFill>
                  <a:schemeClr val="tx1"/>
                </a:solidFill>
                <a:latin typeface="Arial Bold" charset="0"/>
                <a:ea typeface="ＭＳ Ｐゴシック" charset="0"/>
                <a:cs typeface="Arial Bold" charset="0"/>
                <a:sym typeface="Arial Bold" charset="0"/>
              </a:rPr>
              <a:t>: </a:t>
            </a:r>
            <a:r>
              <a:rPr lang="en-US" sz="2400" dirty="0" smtClean="0">
                <a:solidFill>
                  <a:schemeClr val="tx1"/>
                </a:solidFill>
                <a:latin typeface="Arial Bold" charset="0"/>
                <a:ea typeface="ＭＳ Ｐゴシック" charset="0"/>
                <a:cs typeface="Arial Bold" charset="0"/>
                <a:sym typeface="Arial Bold" charset="0"/>
              </a:rPr>
              <a:t>(</a:t>
            </a:r>
            <a:r>
              <a:rPr lang="en-US" sz="2400" dirty="0" err="1" smtClean="0">
                <a:solidFill>
                  <a:schemeClr val="tx1"/>
                </a:solidFill>
                <a:latin typeface="Arial Bold" charset="0"/>
                <a:ea typeface="ＭＳ Ｐゴシック" charset="0"/>
                <a:cs typeface="Arial Bold" charset="0"/>
                <a:sym typeface="Arial Bold" charset="0"/>
              </a:rPr>
              <a:t>CvG</a:t>
            </a:r>
            <a:r>
              <a:rPr lang="en-US" sz="2400" dirty="0" smtClean="0">
                <a:solidFill>
                  <a:schemeClr val="tx1"/>
                </a:solidFill>
                <a:latin typeface="Arial Bold" charset="0"/>
                <a:ea typeface="ＭＳ Ｐゴシック" charset="0"/>
                <a:cs typeface="Arial Bold" charset="0"/>
                <a:sym typeface="Arial Bold" charset="0"/>
              </a:rPr>
              <a:t>)</a:t>
            </a:r>
          </a:p>
          <a:p>
            <a:pPr marL="571500" indent="-571500" algn="l">
              <a:lnSpc>
                <a:spcPct val="120000"/>
              </a:lnSpc>
              <a:buClr>
                <a:srgbClr val="0D682C"/>
              </a:buClr>
              <a:buFont typeface="Wingdings"/>
              <a:buChar char="Ø"/>
            </a:pPr>
            <a:r>
              <a:rPr lang="en-US" sz="3200" dirty="0" err="1" smtClean="0">
                <a:solidFill>
                  <a:schemeClr val="tx1"/>
                </a:solidFill>
                <a:latin typeface="Arial Bold" charset="0"/>
                <a:ea typeface="ＭＳ Ｐゴシック" charset="0"/>
                <a:cs typeface="Arial Bold" charset="0"/>
                <a:sym typeface="Arial Bold" charset="0"/>
              </a:rPr>
              <a:t>Internetfiltering</a:t>
            </a:r>
            <a:r>
              <a:rPr lang="en-US" sz="3200" dirty="0" smtClean="0">
                <a:solidFill>
                  <a:schemeClr val="tx1"/>
                </a:solidFill>
                <a:latin typeface="Arial Bold" charset="0"/>
                <a:ea typeface="ＭＳ Ｐゴシック" charset="0"/>
                <a:cs typeface="Arial Bold" charset="0"/>
                <a:sym typeface="Arial Bold" charset="0"/>
              </a:rPr>
              <a:t>, computergebruik en/of </a:t>
            </a:r>
            <a:r>
              <a:rPr lang="en-US" sz="3200" dirty="0" err="1" smtClean="0">
                <a:solidFill>
                  <a:schemeClr val="tx1"/>
                </a:solidFill>
                <a:latin typeface="Arial Bold" charset="0"/>
                <a:ea typeface="ＭＳ Ｐゴシック" charset="0"/>
                <a:cs typeface="Arial Bold" charset="0"/>
                <a:sym typeface="Arial Bold" charset="0"/>
              </a:rPr>
              <a:t>regulering</a:t>
            </a:r>
            <a:endParaRPr lang="en-US" sz="32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3200" dirty="0" smtClean="0">
                <a:solidFill>
                  <a:schemeClr val="tx1"/>
                </a:solidFill>
                <a:latin typeface="Arial Bold" charset="0"/>
                <a:ea typeface="ＭＳ Ｐゴシック" charset="0"/>
                <a:cs typeface="Arial Bold" charset="0"/>
                <a:sym typeface="Arial Bold" charset="0"/>
              </a:rPr>
              <a:t>Screenshots YourSafetynet school+</a:t>
            </a:r>
          </a:p>
          <a:p>
            <a:pPr marL="571500" indent="-571500" algn="l">
              <a:lnSpc>
                <a:spcPct val="120000"/>
              </a:lnSpc>
              <a:buClr>
                <a:srgbClr val="0D682C"/>
              </a:buClr>
              <a:buFont typeface="Wingdings"/>
              <a:buChar char="Ø"/>
            </a:pPr>
            <a:r>
              <a:rPr lang="en-US" sz="3200" dirty="0" err="1" smtClean="0">
                <a:solidFill>
                  <a:schemeClr val="tx1"/>
                </a:solidFill>
                <a:latin typeface="Arial Bold" charset="0"/>
                <a:ea typeface="ＭＳ Ｐゴシック" charset="0"/>
                <a:cs typeface="Arial Bold" charset="0"/>
                <a:sym typeface="Arial Bold" charset="0"/>
              </a:rPr>
              <a:t>Juridische</a:t>
            </a:r>
            <a:r>
              <a:rPr lang="en-US" sz="3200" dirty="0" smtClean="0">
                <a:solidFill>
                  <a:schemeClr val="tx1"/>
                </a:solidFill>
                <a:latin typeface="Arial Bold" charset="0"/>
                <a:ea typeface="ＭＳ Ｐゴシック" charset="0"/>
                <a:cs typeface="Arial Bold" charset="0"/>
                <a:sym typeface="Arial Bold" charset="0"/>
              </a:rPr>
              <a:t> </a:t>
            </a:r>
            <a:r>
              <a:rPr lang="en-US" sz="3200" dirty="0" err="1" smtClean="0">
                <a:solidFill>
                  <a:schemeClr val="tx1"/>
                </a:solidFill>
                <a:latin typeface="Arial Bold" charset="0"/>
                <a:ea typeface="ＭＳ Ｐゴシック" charset="0"/>
                <a:cs typeface="Arial Bold" charset="0"/>
                <a:sym typeface="Arial Bold" charset="0"/>
              </a:rPr>
              <a:t>aansprakelijkheid</a:t>
            </a:r>
            <a:r>
              <a:rPr lang="en-US" sz="3200" dirty="0" smtClean="0">
                <a:solidFill>
                  <a:schemeClr val="tx1"/>
                </a:solidFill>
                <a:latin typeface="Arial Bold" charset="0"/>
                <a:ea typeface="ＭＳ Ｐゴシック" charset="0"/>
                <a:cs typeface="Arial Bold" charset="0"/>
                <a:sym typeface="Arial Bold" charset="0"/>
              </a:rPr>
              <a:t> en </a:t>
            </a:r>
            <a:r>
              <a:rPr lang="en-US" sz="3200" dirty="0" err="1" smtClean="0">
                <a:solidFill>
                  <a:schemeClr val="tx1"/>
                </a:solidFill>
                <a:latin typeface="Arial Bold" charset="0"/>
                <a:ea typeface="ＭＳ Ｐゴシック" charset="0"/>
                <a:cs typeface="Arial Bold" charset="0"/>
                <a:sym typeface="Arial Bold" charset="0"/>
              </a:rPr>
              <a:t>consequenties</a:t>
            </a:r>
            <a:endParaRPr lang="en-US" sz="32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3200" dirty="0" err="1" smtClean="0">
                <a:solidFill>
                  <a:schemeClr val="tx1"/>
                </a:solidFill>
                <a:latin typeface="Arial Bold" charset="0"/>
                <a:ea typeface="ＭＳ Ｐゴシック" charset="0"/>
                <a:cs typeface="Arial Bold" charset="0"/>
                <a:sym typeface="Arial Bold" charset="0"/>
              </a:rPr>
              <a:t>Eisen</a:t>
            </a:r>
            <a:r>
              <a:rPr lang="en-US" sz="3200" dirty="0" smtClean="0">
                <a:solidFill>
                  <a:schemeClr val="tx1"/>
                </a:solidFill>
                <a:latin typeface="Arial Bold" charset="0"/>
                <a:ea typeface="ＭＳ Ｐゴシック" charset="0"/>
                <a:cs typeface="Arial Bold" charset="0"/>
                <a:sym typeface="Arial Bold" charset="0"/>
              </a:rPr>
              <a:t> </a:t>
            </a:r>
            <a:r>
              <a:rPr lang="en-US" sz="3200" dirty="0" err="1" smtClean="0">
                <a:solidFill>
                  <a:schemeClr val="tx1"/>
                </a:solidFill>
                <a:latin typeface="Arial Bold" charset="0"/>
                <a:ea typeface="ＭＳ Ｐゴシック" charset="0"/>
                <a:cs typeface="Arial Bold" charset="0"/>
                <a:sym typeface="Arial Bold" charset="0"/>
              </a:rPr>
              <a:t>t.a.v</a:t>
            </a:r>
            <a:r>
              <a:rPr lang="en-US" sz="3200" dirty="0" smtClean="0">
                <a:solidFill>
                  <a:schemeClr val="tx1"/>
                </a:solidFill>
                <a:latin typeface="Arial Bold" charset="0"/>
                <a:ea typeface="ＭＳ Ｐゴシック" charset="0"/>
                <a:cs typeface="Arial Bold" charset="0"/>
                <a:sym typeface="Arial Bold" charset="0"/>
              </a:rPr>
              <a:t>. Wet </a:t>
            </a:r>
            <a:r>
              <a:rPr lang="en-US" sz="3200" dirty="0" err="1" smtClean="0">
                <a:solidFill>
                  <a:schemeClr val="tx1"/>
                </a:solidFill>
                <a:latin typeface="Arial Bold" charset="0"/>
                <a:ea typeface="ＭＳ Ｐゴシック" charset="0"/>
                <a:cs typeface="Arial Bold" charset="0"/>
                <a:sym typeface="Arial Bold" charset="0"/>
              </a:rPr>
              <a:t>bescherming</a:t>
            </a:r>
            <a:r>
              <a:rPr lang="en-US" sz="3200" dirty="0" smtClean="0">
                <a:solidFill>
                  <a:schemeClr val="tx1"/>
                </a:solidFill>
                <a:latin typeface="Arial Bold" charset="0"/>
                <a:ea typeface="ＭＳ Ｐゴシック" charset="0"/>
                <a:cs typeface="Arial Bold" charset="0"/>
                <a:sym typeface="Arial Bold" charset="0"/>
              </a:rPr>
              <a:t> </a:t>
            </a:r>
            <a:r>
              <a:rPr lang="en-US" sz="3200" dirty="0" err="1" smtClean="0">
                <a:solidFill>
                  <a:schemeClr val="tx1"/>
                </a:solidFill>
                <a:latin typeface="Arial Bold" charset="0"/>
                <a:ea typeface="ＭＳ Ｐゴシック" charset="0"/>
                <a:cs typeface="Arial Bold" charset="0"/>
                <a:sym typeface="Arial Bold" charset="0"/>
              </a:rPr>
              <a:t>persoonsgegevens</a:t>
            </a:r>
            <a:r>
              <a:rPr lang="en-US" sz="3200" dirty="0" smtClean="0">
                <a:solidFill>
                  <a:schemeClr val="tx1"/>
                </a:solidFill>
                <a:latin typeface="Arial Bold" charset="0"/>
                <a:ea typeface="ＭＳ Ｐゴシック" charset="0"/>
                <a:cs typeface="Arial Bold" charset="0"/>
                <a:sym typeface="Arial Bold" charset="0"/>
              </a:rPr>
              <a:t> (Wbp)</a:t>
            </a:r>
          </a:p>
          <a:p>
            <a:pPr marL="571500" indent="-571500" algn="l">
              <a:lnSpc>
                <a:spcPct val="120000"/>
              </a:lnSpc>
              <a:buClr>
                <a:srgbClr val="0D682C"/>
              </a:buClr>
              <a:buFont typeface="Arial" charset="0"/>
              <a:buChar char="•"/>
            </a:pPr>
            <a:r>
              <a:rPr lang="en-US" sz="3600" dirty="0" err="1" smtClean="0">
                <a:solidFill>
                  <a:schemeClr val="tx1"/>
                </a:solidFill>
                <a:latin typeface="Arial Bold" charset="0"/>
                <a:ea typeface="ＭＳ Ｐゴシック" charset="0"/>
                <a:cs typeface="Arial Bold" charset="0"/>
                <a:sym typeface="Arial Bold" charset="0"/>
              </a:rPr>
              <a:t>Vragen</a:t>
            </a:r>
            <a:r>
              <a:rPr lang="en-US" sz="3600" dirty="0" smtClean="0">
                <a:solidFill>
                  <a:schemeClr val="tx1"/>
                </a:solidFill>
                <a:latin typeface="Arial Bold" charset="0"/>
                <a:ea typeface="ＭＳ Ｐゴシック" charset="0"/>
                <a:cs typeface="Arial Bold" charset="0"/>
                <a:sym typeface="Arial Bold" charset="0"/>
              </a:rPr>
              <a:t>? </a:t>
            </a:r>
            <a:r>
              <a:rPr lang="en-US" sz="2400" dirty="0" smtClean="0">
                <a:solidFill>
                  <a:schemeClr val="tx1"/>
                </a:solidFill>
                <a:latin typeface="Arial Bold" charset="0"/>
                <a:ea typeface="ＭＳ Ｐゴシック" charset="0"/>
                <a:cs typeface="Arial Bold" charset="0"/>
                <a:sym typeface="Arial Bold" charset="0"/>
              </a:rPr>
              <a:t>(RD/</a:t>
            </a:r>
            <a:r>
              <a:rPr lang="en-US" sz="2400" dirty="0" err="1" smtClean="0">
                <a:solidFill>
                  <a:schemeClr val="tx1"/>
                </a:solidFill>
                <a:latin typeface="Arial Bold" charset="0"/>
                <a:ea typeface="ＭＳ Ｐゴシック" charset="0"/>
                <a:cs typeface="Arial Bold" charset="0"/>
                <a:sym typeface="Arial Bold" charset="0"/>
              </a:rPr>
              <a:t>CvG</a:t>
            </a:r>
            <a:r>
              <a:rPr lang="en-US" sz="2400" dirty="0" smtClean="0">
                <a:solidFill>
                  <a:schemeClr val="tx1"/>
                </a:solidFill>
                <a:latin typeface="Arial Bold" charset="0"/>
                <a:ea typeface="ＭＳ Ｐゴシック" charset="0"/>
                <a:cs typeface="Arial Bold" charset="0"/>
                <a:sym typeface="Arial Bold" charset="0"/>
              </a:rPr>
              <a:t>)</a:t>
            </a:r>
          </a:p>
          <a:p>
            <a:pPr marL="571500" indent="-571500" algn="l">
              <a:lnSpc>
                <a:spcPct val="120000"/>
              </a:lnSpc>
              <a:buClr>
                <a:srgbClr val="0D682C"/>
              </a:buClr>
              <a:buFont typeface="Arial" charset="0"/>
              <a:buChar char="•"/>
            </a:pPr>
            <a:r>
              <a:rPr lang="en-US" sz="3600" dirty="0" smtClean="0">
                <a:solidFill>
                  <a:schemeClr val="tx1"/>
                </a:solidFill>
                <a:latin typeface="Arial Bold" charset="0"/>
                <a:ea typeface="ＭＳ Ｐゴシック" charset="0"/>
                <a:cs typeface="Arial Bold" charset="0"/>
                <a:sym typeface="Arial Bold" charset="0"/>
              </a:rPr>
              <a:t>Gratis </a:t>
            </a:r>
            <a:r>
              <a:rPr lang="en-US" sz="3600" dirty="0" err="1" smtClean="0">
                <a:solidFill>
                  <a:schemeClr val="tx1"/>
                </a:solidFill>
                <a:latin typeface="Arial Bold" charset="0"/>
                <a:ea typeface="ＭＳ Ｐゴシック" charset="0"/>
                <a:cs typeface="Arial Bold" charset="0"/>
                <a:sym typeface="Arial Bold" charset="0"/>
              </a:rPr>
              <a:t>evaluatie</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versie</a:t>
            </a:r>
            <a:r>
              <a:rPr lang="en-US" sz="3600" dirty="0" smtClean="0">
                <a:solidFill>
                  <a:schemeClr val="tx1"/>
                </a:solidFill>
                <a:latin typeface="Arial Bold" charset="0"/>
                <a:ea typeface="ＭＳ Ｐゴシック" charset="0"/>
                <a:cs typeface="Arial Bold" charset="0"/>
                <a:sym typeface="Arial Bold" charset="0"/>
              </a:rPr>
              <a:t> YourSafetynet school+</a:t>
            </a:r>
          </a:p>
          <a:p>
            <a:pPr marL="571500" indent="-571500" algn="l">
              <a:lnSpc>
                <a:spcPct val="120000"/>
              </a:lnSpc>
              <a:buClr>
                <a:srgbClr val="0D682C"/>
              </a:buClr>
              <a:buFont typeface="Wingdings"/>
              <a:buChar char="Ø"/>
            </a:pPr>
            <a:endParaRPr lang="en-US" sz="3600" dirty="0" smtClean="0">
              <a:solidFill>
                <a:schemeClr val="tx1"/>
              </a:solidFill>
              <a:latin typeface="Arial Bold" charset="0"/>
              <a:ea typeface="ＭＳ Ｐゴシック" charset="0"/>
              <a:cs typeface="Arial Bold" charset="0"/>
              <a:sym typeface="Arial Bold"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6387" name="Rectangle 3"/>
          <p:cNvSpPr>
            <a:spLocks/>
          </p:cNvSpPr>
          <p:nvPr/>
        </p:nvSpPr>
        <p:spPr bwMode="auto">
          <a:xfrm>
            <a:off x="1231900" y="556320"/>
            <a:ext cx="779078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err="1" smtClean="0">
                <a:solidFill>
                  <a:srgbClr val="0B5900"/>
                </a:solidFill>
                <a:latin typeface="Arial Bold" charset="0"/>
                <a:ea typeface="ＭＳ Ｐゴシック" charset="0"/>
                <a:cs typeface="Arial Bold" charset="0"/>
                <a:sym typeface="Arial Bold" charset="0"/>
              </a:rPr>
              <a:t>Inhoud</a:t>
            </a:r>
            <a:r>
              <a:rPr lang="en-US" sz="4400" b="1" dirty="0" smtClean="0">
                <a:solidFill>
                  <a:srgbClr val="0B5900"/>
                </a:solidFill>
                <a:latin typeface="Arial Bold" charset="0"/>
                <a:ea typeface="ＭＳ Ｐゴシック" charset="0"/>
                <a:cs typeface="Arial Bold" charset="0"/>
                <a:sym typeface="Arial Bold" charset="0"/>
              </a:rPr>
              <a:t> </a:t>
            </a:r>
            <a:r>
              <a:rPr lang="en-US" sz="4400" b="1" dirty="0" err="1" smtClean="0">
                <a:solidFill>
                  <a:srgbClr val="0B5900"/>
                </a:solidFill>
                <a:latin typeface="Arial Bold" charset="0"/>
                <a:ea typeface="ＭＳ Ｐゴシック" charset="0"/>
                <a:cs typeface="Arial Bold" charset="0"/>
                <a:sym typeface="Arial Bold" charset="0"/>
              </a:rPr>
              <a:t>presentatie</a:t>
            </a:r>
            <a:endParaRPr lang="en-US" sz="4400" b="1" dirty="0">
              <a:solidFill>
                <a:srgbClr val="0B5900"/>
              </a:solidFill>
              <a:latin typeface="Arial Bold" charset="0"/>
              <a:ea typeface="ＭＳ Ｐゴシック" charset="0"/>
              <a:cs typeface="Arial Bold" charset="0"/>
              <a:sym typeface="Arial Bold"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additive="base">
                                        <p:cTn id="7" dur="500" fill="hold"/>
                                        <p:tgtEl>
                                          <p:spTgt spid="16385"/>
                                        </p:tgtEl>
                                        <p:attrNameLst>
                                          <p:attrName>ppt_x</p:attrName>
                                        </p:attrNameLst>
                                      </p:cBhvr>
                                      <p:tavLst>
                                        <p:tav tm="0">
                                          <p:val>
                                            <p:strVal val="1+#ppt_w/2"/>
                                          </p:val>
                                        </p:tav>
                                        <p:tav tm="100000">
                                          <p:val>
                                            <p:strVal val="#ppt_x"/>
                                          </p:val>
                                        </p:tav>
                                      </p:tavLst>
                                    </p:anim>
                                    <p:anim calcmode="lin" valueType="num">
                                      <p:cBhvr additive="base">
                                        <p:cTn id="8" dur="500" fill="hold"/>
                                        <p:tgtEl>
                                          <p:spTgt spid="163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7413" name="Rectangle 5"/>
          <p:cNvSpPr>
            <a:spLocks/>
          </p:cNvSpPr>
          <p:nvPr/>
        </p:nvSpPr>
        <p:spPr bwMode="auto">
          <a:xfrm>
            <a:off x="1231900" y="2324100"/>
            <a:ext cx="106045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3600" dirty="0">
              <a:solidFill>
                <a:schemeClr val="tx1"/>
              </a:solidFill>
              <a:latin typeface="Arial Bold" charset="0"/>
              <a:ea typeface="ＭＳ Ｐゴシック" charset="0"/>
              <a:cs typeface="Arial Bold" charset="0"/>
              <a:sym typeface="Arial Bold" charset="0"/>
            </a:endParaRPr>
          </a:p>
        </p:txBody>
      </p:sp>
      <p:sp>
        <p:nvSpPr>
          <p:cNvPr id="7" name="Rectangle 3"/>
          <p:cNvSpPr>
            <a:spLocks/>
          </p:cNvSpPr>
          <p:nvPr/>
        </p:nvSpPr>
        <p:spPr bwMode="auto">
          <a:xfrm>
            <a:off x="1231900" y="556320"/>
            <a:ext cx="10167044"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endParaRPr lang="en-US" sz="4400" b="1" dirty="0">
              <a:solidFill>
                <a:srgbClr val="0B5900"/>
              </a:solidFill>
              <a:latin typeface="Arial Bold" charset="0"/>
              <a:ea typeface="ＭＳ Ｐゴシック" charset="0"/>
              <a:cs typeface="Arial Bold" charset="0"/>
              <a:sym typeface="Arial Bold" charset="0"/>
            </a:endParaRPr>
          </a:p>
        </p:txBody>
      </p:sp>
      <p:pic>
        <p:nvPicPr>
          <p:cNvPr id="6" name="Picture 1" descr="C:\Users\Cor\Desktop\Gui's YourSafetynet school+\14. Gebruikers.jpg"/>
          <p:cNvPicPr>
            <a:picLocks noChangeAspect="1" noChangeArrowheads="1"/>
          </p:cNvPicPr>
          <p:nvPr/>
        </p:nvPicPr>
        <p:blipFill>
          <a:blip r:embed="rId3"/>
          <a:srcRect/>
          <a:stretch>
            <a:fillRect/>
          </a:stretch>
        </p:blipFill>
        <p:spPr bwMode="auto">
          <a:xfrm>
            <a:off x="3694088" y="4228728"/>
            <a:ext cx="5321300" cy="2882900"/>
          </a:xfrm>
          <a:prstGeom prst="rect">
            <a:avLst/>
          </a:prstGeom>
          <a:noFill/>
        </p:spPr>
      </p:pic>
      <p:sp>
        <p:nvSpPr>
          <p:cNvPr id="12" name="Rechthoek 11"/>
          <p:cNvSpPr/>
          <p:nvPr/>
        </p:nvSpPr>
        <p:spPr>
          <a:xfrm>
            <a:off x="1317824" y="412304"/>
            <a:ext cx="6912768" cy="769441"/>
          </a:xfrm>
          <a:prstGeom prst="rect">
            <a:avLst/>
          </a:prstGeom>
        </p:spPr>
        <p:txBody>
          <a:bodyPr wrap="square">
            <a:spAutoFit/>
          </a:bodyPr>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spTree>
    <p:extLst>
      <p:ext uri="{BB962C8B-B14F-4D97-AF65-F5344CB8AC3E}">
        <p14:creationId xmlns:p14="http://schemas.microsoft.com/office/powerpoint/2010/main" xmlns="" val="11379196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32771" name="Rectangle 3"/>
          <p:cNvSpPr>
            <a:spLocks/>
          </p:cNvSpPr>
          <p:nvPr/>
        </p:nvSpPr>
        <p:spPr bwMode="auto">
          <a:xfrm>
            <a:off x="1231900" y="2324100"/>
            <a:ext cx="10604500"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spcBef>
                <a:spcPts val="1000"/>
              </a:spcBef>
            </a:pPr>
            <a:endParaRPr lang="en-US" sz="4800" dirty="0">
              <a:solidFill>
                <a:schemeClr val="tx1"/>
              </a:solidFill>
              <a:latin typeface="Arial" charset="0"/>
              <a:ea typeface="ＭＳ Ｐゴシック" charset="0"/>
              <a:cs typeface="Arial" charset="0"/>
              <a:sym typeface="Arial" charset="0"/>
            </a:endParaRPr>
          </a:p>
        </p:txBody>
      </p:sp>
      <p:sp>
        <p:nvSpPr>
          <p:cNvPr id="5"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sp>
        <p:nvSpPr>
          <p:cNvPr id="7" name="Rechthoek 6"/>
          <p:cNvSpPr/>
          <p:nvPr/>
        </p:nvSpPr>
        <p:spPr>
          <a:xfrm>
            <a:off x="237704" y="1924472"/>
            <a:ext cx="12767096" cy="6679201"/>
          </a:xfrm>
          <a:prstGeom prst="rect">
            <a:avLst/>
          </a:prstGeom>
        </p:spPr>
        <p:txBody>
          <a:bodyPr wrap="square">
            <a:spAutoFit/>
          </a:bodyPr>
          <a:lstStyle/>
          <a:p>
            <a:pPr marL="571500" indent="-571500" algn="l">
              <a:lnSpc>
                <a:spcPct val="120000"/>
              </a:lnSpc>
              <a:buClr>
                <a:srgbClr val="0D682C"/>
              </a:buClr>
              <a:buFont typeface="Arial" charset="0"/>
              <a:buChar char="•"/>
            </a:pPr>
            <a:r>
              <a:rPr lang="en-US" sz="3600" dirty="0" smtClean="0">
                <a:solidFill>
                  <a:schemeClr val="tx1"/>
                </a:solidFill>
                <a:latin typeface="Arial Bold" pitchFamily="34" charset="0"/>
                <a:ea typeface="ＭＳ Ｐゴシック"/>
                <a:cs typeface="Arial Bold" pitchFamily="34" charset="0"/>
                <a:sym typeface="Arial Bold" pitchFamily="34" charset="0"/>
              </a:rPr>
              <a:t>ICT </a:t>
            </a:r>
            <a:r>
              <a:rPr lang="en-US" sz="3600" dirty="0" err="1" smtClean="0">
                <a:solidFill>
                  <a:schemeClr val="tx1"/>
                </a:solidFill>
                <a:latin typeface="Arial Bold" pitchFamily="34" charset="0"/>
                <a:ea typeface="ＭＳ Ｐゴシック"/>
                <a:cs typeface="Arial Bold" pitchFamily="34" charset="0"/>
                <a:sym typeface="Arial Bold" pitchFamily="34" charset="0"/>
              </a:rPr>
              <a:t>Gebruiksovereenkomst</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voldoet</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aan</a:t>
            </a:r>
            <a:r>
              <a:rPr lang="en-US" sz="3600" dirty="0" smtClean="0">
                <a:solidFill>
                  <a:schemeClr val="tx1"/>
                </a:solidFill>
                <a:latin typeface="Arial Bold" pitchFamily="34" charset="0"/>
                <a:ea typeface="ＭＳ Ｐゴシック"/>
                <a:cs typeface="Arial Bold" pitchFamily="34" charset="0"/>
                <a:sym typeface="Arial Bold" pitchFamily="34" charset="0"/>
              </a:rPr>
              <a:t> de Wet </a:t>
            </a:r>
            <a:r>
              <a:rPr lang="en-US" sz="3600" dirty="0" err="1" smtClean="0">
                <a:solidFill>
                  <a:schemeClr val="tx1"/>
                </a:solidFill>
                <a:latin typeface="Arial Bold" pitchFamily="34" charset="0"/>
                <a:ea typeface="ＭＳ Ｐゴシック"/>
                <a:cs typeface="Arial Bold" pitchFamily="34" charset="0"/>
                <a:sym typeface="Arial Bold" pitchFamily="34" charset="0"/>
              </a:rPr>
              <a:t>bescherming</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persoonsgegevens</a:t>
            </a:r>
            <a:r>
              <a:rPr lang="en-US" sz="3600" dirty="0" smtClean="0">
                <a:solidFill>
                  <a:schemeClr val="tx1"/>
                </a:solidFill>
                <a:latin typeface="Arial Bold" pitchFamily="34" charset="0"/>
                <a:ea typeface="ＭＳ Ｐゴシック"/>
                <a:cs typeface="Arial Bold" pitchFamily="34" charset="0"/>
                <a:sym typeface="Arial Bold" pitchFamily="34" charset="0"/>
              </a:rPr>
              <a:t> (Wbp)</a:t>
            </a:r>
          </a:p>
          <a:p>
            <a:pPr marL="571500" indent="-571500" algn="l">
              <a:lnSpc>
                <a:spcPct val="120000"/>
              </a:lnSpc>
              <a:buClr>
                <a:srgbClr val="0D682C"/>
              </a:buClr>
              <a:buFont typeface="Arial" charset="0"/>
              <a:buChar char="•"/>
            </a:pPr>
            <a:r>
              <a:rPr lang="en-US" sz="3600" dirty="0" err="1" smtClean="0">
                <a:solidFill>
                  <a:schemeClr val="tx1"/>
                </a:solidFill>
                <a:latin typeface="Arial Bold" pitchFamily="34" charset="0"/>
                <a:ea typeface="ＭＳ Ｐゴシック"/>
                <a:cs typeface="Arial Bold" pitchFamily="34" charset="0"/>
                <a:sym typeface="Arial Bold" pitchFamily="34" charset="0"/>
              </a:rPr>
              <a:t>Maakt</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integraal</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deel</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uit</a:t>
            </a:r>
            <a:r>
              <a:rPr lang="en-US" sz="3600" dirty="0" smtClean="0">
                <a:solidFill>
                  <a:schemeClr val="tx1"/>
                </a:solidFill>
                <a:latin typeface="Arial Bold" pitchFamily="34" charset="0"/>
                <a:ea typeface="ＭＳ Ｐゴシック"/>
                <a:cs typeface="Arial Bold" pitchFamily="34" charset="0"/>
                <a:sym typeface="Arial Bold" pitchFamily="34" charset="0"/>
              </a:rPr>
              <a:t> van YourSafetynet school+</a:t>
            </a:r>
          </a:p>
          <a:p>
            <a:pPr marL="571500" indent="-571500" algn="l">
              <a:lnSpc>
                <a:spcPct val="120000"/>
              </a:lnSpc>
              <a:buClr>
                <a:srgbClr val="0D682C"/>
              </a:buClr>
              <a:buFont typeface="Arial" charset="0"/>
              <a:buChar char="•"/>
            </a:pPr>
            <a:r>
              <a:rPr lang="en-US" sz="3600" dirty="0" err="1" smtClean="0">
                <a:solidFill>
                  <a:schemeClr val="tx1"/>
                </a:solidFill>
                <a:latin typeface="Arial Bold" pitchFamily="34" charset="0"/>
                <a:ea typeface="ＭＳ Ｐゴシック"/>
                <a:cs typeface="Arial Bold" pitchFamily="34" charset="0"/>
                <a:sym typeface="Arial Bold" pitchFamily="34" charset="0"/>
              </a:rPr>
              <a:t>Dat</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geldt</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ook</a:t>
            </a:r>
            <a:r>
              <a:rPr lang="en-US" sz="3600" dirty="0" smtClean="0">
                <a:solidFill>
                  <a:schemeClr val="tx1"/>
                </a:solidFill>
                <a:latin typeface="Arial Bold" pitchFamily="34" charset="0"/>
                <a:ea typeface="ＭＳ Ｐゴシック"/>
                <a:cs typeface="Arial Bold" pitchFamily="34" charset="0"/>
                <a:sym typeface="Arial Bold" pitchFamily="34" charset="0"/>
              </a:rPr>
              <a:t> voor </a:t>
            </a:r>
            <a:r>
              <a:rPr lang="en-US" sz="3600" dirty="0" err="1" smtClean="0">
                <a:solidFill>
                  <a:schemeClr val="tx1"/>
                </a:solidFill>
                <a:latin typeface="Arial Bold" pitchFamily="34" charset="0"/>
                <a:ea typeface="ＭＳ Ｐゴシック"/>
                <a:cs typeface="Arial Bold" pitchFamily="34" charset="0"/>
                <a:sym typeface="Arial Bold" pitchFamily="34" charset="0"/>
              </a:rPr>
              <a:t>overige</a:t>
            </a:r>
            <a:r>
              <a:rPr lang="en-US" sz="3600" dirty="0" smtClean="0">
                <a:solidFill>
                  <a:schemeClr val="tx1"/>
                </a:solidFill>
                <a:latin typeface="Arial Bold" pitchFamily="34" charset="0"/>
                <a:ea typeface="ＭＳ Ｐゴシック"/>
                <a:cs typeface="Arial Bold" pitchFamily="34" charset="0"/>
                <a:sym typeface="Arial Bold" pitchFamily="34" charset="0"/>
              </a:rPr>
              <a:t> procedures </a:t>
            </a:r>
            <a:r>
              <a:rPr lang="en-US" sz="3600" dirty="0" err="1" smtClean="0">
                <a:solidFill>
                  <a:schemeClr val="tx1"/>
                </a:solidFill>
                <a:latin typeface="Arial Bold" pitchFamily="34" charset="0"/>
                <a:ea typeface="ＭＳ Ｐゴシック"/>
                <a:cs typeface="Arial Bold" pitchFamily="34" charset="0"/>
                <a:sym typeface="Arial Bold" pitchFamily="34" charset="0"/>
              </a:rPr>
              <a:t>zoals</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mededelingen</a:t>
            </a:r>
            <a:r>
              <a:rPr lang="en-US" sz="3600" dirty="0" smtClean="0">
                <a:solidFill>
                  <a:schemeClr val="tx1"/>
                </a:solidFill>
                <a:latin typeface="Arial Bold" pitchFamily="34" charset="0"/>
                <a:ea typeface="ＭＳ Ｐゴシック"/>
                <a:cs typeface="Arial Bold" pitchFamily="34" charset="0"/>
                <a:sym typeface="Arial Bold" pitchFamily="34" charset="0"/>
              </a:rPr>
              <a:t> en </a:t>
            </a:r>
            <a:r>
              <a:rPr lang="en-US" sz="3600" dirty="0" err="1" smtClean="0">
                <a:solidFill>
                  <a:schemeClr val="tx1"/>
                </a:solidFill>
                <a:latin typeface="Arial Bold" pitchFamily="34" charset="0"/>
                <a:ea typeface="ＭＳ Ｐゴシック"/>
                <a:cs typeface="Arial Bold" pitchFamily="34" charset="0"/>
                <a:sym typeface="Arial Bold" pitchFamily="34" charset="0"/>
              </a:rPr>
              <a:t>vastleggen</a:t>
            </a:r>
            <a:r>
              <a:rPr lang="en-US" sz="3600" dirty="0" smtClean="0">
                <a:solidFill>
                  <a:schemeClr val="tx1"/>
                </a:solidFill>
                <a:latin typeface="Arial Bold" pitchFamily="34" charset="0"/>
                <a:ea typeface="ＭＳ Ｐゴシック"/>
                <a:cs typeface="Arial Bold" pitchFamily="34" charset="0"/>
                <a:sym typeface="Arial Bold" pitchFamily="34" charset="0"/>
              </a:rPr>
              <a:t> van </a:t>
            </a:r>
            <a:r>
              <a:rPr lang="en-US" sz="3600" dirty="0" err="1" smtClean="0">
                <a:solidFill>
                  <a:schemeClr val="tx1"/>
                </a:solidFill>
                <a:latin typeface="Arial Bold" pitchFamily="34" charset="0"/>
                <a:ea typeface="ＭＳ Ｐゴシック"/>
                <a:cs typeface="Arial Bold" pitchFamily="34" charset="0"/>
                <a:sym typeface="Arial Bold" pitchFamily="34" charset="0"/>
              </a:rPr>
              <a:t>gegevens</a:t>
            </a:r>
            <a:r>
              <a:rPr lang="en-US" sz="3600" dirty="0" smtClean="0">
                <a:solidFill>
                  <a:schemeClr val="tx1"/>
                </a:solidFill>
                <a:latin typeface="Arial Bold" pitchFamily="34" charset="0"/>
                <a:ea typeface="ＭＳ Ｐゴシック"/>
                <a:cs typeface="Arial Bold" pitchFamily="34" charset="0"/>
                <a:sym typeface="Arial Bold" pitchFamily="34" charset="0"/>
              </a:rPr>
              <a:t> en procedures</a:t>
            </a:r>
          </a:p>
          <a:p>
            <a:pPr marL="571500" indent="-571500" algn="l">
              <a:lnSpc>
                <a:spcPct val="120000"/>
              </a:lnSpc>
              <a:buClr>
                <a:srgbClr val="0D682C"/>
              </a:buClr>
              <a:buFont typeface="Arial" charset="0"/>
              <a:buChar char="•"/>
            </a:pPr>
            <a:r>
              <a:rPr lang="en-US" sz="3600" dirty="0" smtClean="0">
                <a:solidFill>
                  <a:schemeClr val="tx1"/>
                </a:solidFill>
                <a:latin typeface="Arial Bold" pitchFamily="34" charset="0"/>
                <a:ea typeface="ＭＳ Ｐゴシック"/>
                <a:cs typeface="Arial Bold" pitchFamily="34" charset="0"/>
                <a:sym typeface="Arial Bold" pitchFamily="34" charset="0"/>
              </a:rPr>
              <a:t>Door </a:t>
            </a:r>
            <a:r>
              <a:rPr lang="en-US" sz="3600" dirty="0" err="1" smtClean="0">
                <a:solidFill>
                  <a:schemeClr val="tx1"/>
                </a:solidFill>
                <a:latin typeface="Arial Bold" pitchFamily="34" charset="0"/>
                <a:ea typeface="ＭＳ Ｐゴシック"/>
                <a:cs typeface="Arial Bold" pitchFamily="34" charset="0"/>
                <a:sym typeface="Arial Bold" pitchFamily="34" charset="0"/>
              </a:rPr>
              <a:t>reguliere</a:t>
            </a:r>
            <a:r>
              <a:rPr lang="en-US" sz="3600" dirty="0" smtClean="0">
                <a:solidFill>
                  <a:schemeClr val="tx1"/>
                </a:solidFill>
                <a:latin typeface="Arial Bold" pitchFamily="34" charset="0"/>
                <a:ea typeface="ＭＳ Ｐゴシック"/>
                <a:cs typeface="Arial Bold" pitchFamily="34" charset="0"/>
                <a:sym typeface="Arial Bold" pitchFamily="34" charset="0"/>
              </a:rPr>
              <a:t> updates </a:t>
            </a:r>
            <a:r>
              <a:rPr lang="en-US" sz="3600" dirty="0" err="1" smtClean="0">
                <a:solidFill>
                  <a:schemeClr val="tx1"/>
                </a:solidFill>
                <a:latin typeface="Arial Bold" pitchFamily="34" charset="0"/>
                <a:ea typeface="ＭＳ Ｐゴシック"/>
                <a:cs typeface="Arial Bold" pitchFamily="34" charset="0"/>
                <a:sym typeface="Arial Bold" pitchFamily="34" charset="0"/>
              </a:rPr>
              <a:t>voldoet</a:t>
            </a:r>
            <a:r>
              <a:rPr lang="en-US" sz="3600" dirty="0" smtClean="0">
                <a:solidFill>
                  <a:schemeClr val="tx1"/>
                </a:solidFill>
                <a:latin typeface="Arial Bold" pitchFamily="34" charset="0"/>
                <a:ea typeface="ＭＳ Ｐゴシック"/>
                <a:cs typeface="Arial Bold" pitchFamily="34" charset="0"/>
                <a:sym typeface="Arial Bold" pitchFamily="34" charset="0"/>
              </a:rPr>
              <a:t> de ICT </a:t>
            </a:r>
            <a:r>
              <a:rPr lang="en-US" sz="3600" dirty="0" err="1" smtClean="0">
                <a:solidFill>
                  <a:schemeClr val="tx1"/>
                </a:solidFill>
                <a:latin typeface="Arial Bold" pitchFamily="34" charset="0"/>
                <a:ea typeface="ＭＳ Ｐゴシック"/>
                <a:cs typeface="Arial Bold" pitchFamily="34" charset="0"/>
                <a:sym typeface="Arial Bold" pitchFamily="34" charset="0"/>
              </a:rPr>
              <a:t>gebruiksovereenkomst</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altijd</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aan</a:t>
            </a:r>
            <a:r>
              <a:rPr lang="en-US" sz="3600" dirty="0" smtClean="0">
                <a:solidFill>
                  <a:schemeClr val="tx1"/>
                </a:solidFill>
                <a:latin typeface="Arial Bold" pitchFamily="34" charset="0"/>
                <a:ea typeface="ＭＳ Ｐゴシック"/>
                <a:cs typeface="Arial Bold" pitchFamily="34" charset="0"/>
                <a:sym typeface="Arial Bold" pitchFamily="34" charset="0"/>
              </a:rPr>
              <a:t> de </a:t>
            </a:r>
            <a:r>
              <a:rPr lang="en-US" sz="3600" dirty="0" err="1" smtClean="0">
                <a:solidFill>
                  <a:schemeClr val="tx1"/>
                </a:solidFill>
                <a:latin typeface="Arial Bold" pitchFamily="34" charset="0"/>
                <a:ea typeface="ＭＳ Ｐゴシック"/>
                <a:cs typeface="Arial Bold" pitchFamily="34" charset="0"/>
                <a:sym typeface="Arial Bold" pitchFamily="34" charset="0"/>
              </a:rPr>
              <a:t>laatste</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wijzigingen</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binnen</a:t>
            </a:r>
            <a:r>
              <a:rPr lang="en-US" sz="3600" dirty="0" smtClean="0">
                <a:solidFill>
                  <a:schemeClr val="tx1"/>
                </a:solidFill>
                <a:latin typeface="Arial Bold" pitchFamily="34" charset="0"/>
                <a:ea typeface="ＭＳ Ｐゴシック"/>
                <a:cs typeface="Arial Bold" pitchFamily="34" charset="0"/>
                <a:sym typeface="Arial Bold" pitchFamily="34" charset="0"/>
              </a:rPr>
              <a:t> het </a:t>
            </a:r>
            <a:r>
              <a:rPr lang="en-US" sz="3600" dirty="0" err="1" smtClean="0">
                <a:solidFill>
                  <a:schemeClr val="tx1"/>
                </a:solidFill>
                <a:latin typeface="Arial Bold" pitchFamily="34" charset="0"/>
                <a:ea typeface="ＭＳ Ｐゴシック"/>
                <a:cs typeface="Arial Bold" pitchFamily="34" charset="0"/>
                <a:sym typeface="Arial Bold" pitchFamily="34" charset="0"/>
              </a:rPr>
              <a:t>recht</a:t>
            </a:r>
            <a:r>
              <a:rPr lang="en-US" sz="3600" dirty="0" smtClean="0">
                <a:solidFill>
                  <a:schemeClr val="tx1"/>
                </a:solidFill>
                <a:latin typeface="Arial Bold" pitchFamily="34" charset="0"/>
                <a:ea typeface="ＭＳ Ｐゴシック"/>
                <a:cs typeface="Arial Bold" pitchFamily="34" charset="0"/>
                <a:sym typeface="Arial Bold" pitchFamily="34" charset="0"/>
              </a:rPr>
              <a:t> van Wbp</a:t>
            </a:r>
          </a:p>
          <a:p>
            <a:pPr marL="571500" indent="-571500" algn="l">
              <a:lnSpc>
                <a:spcPct val="120000"/>
              </a:lnSpc>
              <a:buClr>
                <a:srgbClr val="0D682C"/>
              </a:buClr>
              <a:buFont typeface="Arial" charset="0"/>
              <a:buChar char="•"/>
            </a:pPr>
            <a:r>
              <a:rPr lang="en-US" sz="3600" dirty="0" smtClean="0">
                <a:solidFill>
                  <a:schemeClr val="tx1"/>
                </a:solidFill>
                <a:latin typeface="Arial Bold" pitchFamily="34" charset="0"/>
                <a:ea typeface="ＭＳ Ｐゴシック"/>
                <a:cs typeface="Arial Bold" pitchFamily="34" charset="0"/>
                <a:sym typeface="Arial Bold" pitchFamily="34" charset="0"/>
              </a:rPr>
              <a:t>Voor </a:t>
            </a:r>
            <a:r>
              <a:rPr lang="en-US" sz="3600" dirty="0" err="1" smtClean="0">
                <a:solidFill>
                  <a:schemeClr val="tx1"/>
                </a:solidFill>
                <a:latin typeface="Arial Bold" pitchFamily="34" charset="0"/>
                <a:ea typeface="ＭＳ Ｐゴシック"/>
                <a:cs typeface="Arial Bold" pitchFamily="34" charset="0"/>
                <a:sym typeface="Arial Bold" pitchFamily="34" charset="0"/>
              </a:rPr>
              <a:t>juridische</a:t>
            </a:r>
            <a:r>
              <a:rPr lang="en-US" sz="3600" dirty="0" smtClean="0">
                <a:solidFill>
                  <a:schemeClr val="tx1"/>
                </a:solidFill>
                <a:latin typeface="Arial Bold" pitchFamily="34" charset="0"/>
                <a:ea typeface="ＭＳ Ｐゴシック"/>
                <a:cs typeface="Arial Bold" pitchFamily="34" charset="0"/>
                <a:sym typeface="Arial Bold" pitchFamily="34" charset="0"/>
              </a:rPr>
              <a:t> </a:t>
            </a:r>
            <a:r>
              <a:rPr lang="en-US" sz="3600" dirty="0" err="1" smtClean="0">
                <a:solidFill>
                  <a:schemeClr val="tx1"/>
                </a:solidFill>
                <a:latin typeface="Arial Bold" pitchFamily="34" charset="0"/>
                <a:ea typeface="ＭＳ Ｐゴシック"/>
                <a:cs typeface="Arial Bold" pitchFamily="34" charset="0"/>
                <a:sym typeface="Arial Bold" pitchFamily="34" charset="0"/>
              </a:rPr>
              <a:t>vraagstukken</a:t>
            </a:r>
            <a:r>
              <a:rPr lang="en-US" sz="3600" dirty="0" smtClean="0">
                <a:solidFill>
                  <a:schemeClr val="tx1"/>
                </a:solidFill>
                <a:latin typeface="Arial Bold" pitchFamily="34" charset="0"/>
                <a:ea typeface="ＭＳ Ｐゴシック"/>
                <a:cs typeface="Arial Bold" pitchFamily="34" charset="0"/>
                <a:sym typeface="Arial Bold" pitchFamily="34" charset="0"/>
              </a:rPr>
              <a:t> op school </a:t>
            </a:r>
            <a:r>
              <a:rPr lang="en-US" sz="3600" dirty="0" err="1" smtClean="0">
                <a:solidFill>
                  <a:schemeClr val="tx1"/>
                </a:solidFill>
                <a:latin typeface="Arial Bold" pitchFamily="34" charset="0"/>
                <a:ea typeface="ＭＳ Ｐゴシック"/>
                <a:cs typeface="Arial Bold" pitchFamily="34" charset="0"/>
                <a:sym typeface="Arial Bold" pitchFamily="34" charset="0"/>
              </a:rPr>
              <a:t>kijk</a:t>
            </a:r>
            <a:r>
              <a:rPr lang="en-US" sz="3600" dirty="0" smtClean="0">
                <a:solidFill>
                  <a:schemeClr val="tx1"/>
                </a:solidFill>
                <a:latin typeface="Arial Bold" pitchFamily="34" charset="0"/>
                <a:ea typeface="ＭＳ Ｐゴシック"/>
                <a:cs typeface="Arial Bold" pitchFamily="34" charset="0"/>
                <a:sym typeface="Arial Bold" pitchFamily="34" charset="0"/>
              </a:rPr>
              <a:t> op:</a:t>
            </a:r>
          </a:p>
          <a:p>
            <a:pPr marL="571500" indent="-571500" algn="l">
              <a:lnSpc>
                <a:spcPct val="120000"/>
              </a:lnSpc>
              <a:buClr>
                <a:srgbClr val="0D682C"/>
              </a:buClr>
            </a:pPr>
            <a:r>
              <a:rPr lang="en-US" sz="3600" dirty="0" smtClean="0">
                <a:solidFill>
                  <a:schemeClr val="tx1"/>
                </a:solidFill>
                <a:latin typeface="Arial Bold" pitchFamily="34" charset="0"/>
                <a:ea typeface="ＭＳ Ｐゴシック"/>
                <a:cs typeface="Arial Bold" pitchFamily="34" charset="0"/>
                <a:sym typeface="Arial Bold" pitchFamily="34" charset="0"/>
                <a:hlinkClick r:id="rId3"/>
              </a:rPr>
              <a:t>	</a:t>
            </a:r>
            <a:r>
              <a:rPr lang="en-US" sz="2400" dirty="0" smtClean="0">
                <a:solidFill>
                  <a:schemeClr val="tx1"/>
                </a:solidFill>
                <a:latin typeface="Arial Bold" pitchFamily="34" charset="0"/>
                <a:ea typeface="ＭＳ Ｐゴシック"/>
                <a:cs typeface="Arial Bold" pitchFamily="34" charset="0"/>
                <a:sym typeface="Arial Bold" pitchFamily="34" charset="0"/>
                <a:hlinkClick r:id="rId3"/>
              </a:rPr>
              <a:t>https://www.yoursafetynet.com/page/yoursafetynet-school/juridische-vraagstukken/</a:t>
            </a:r>
            <a:endParaRPr lang="en-US" sz="2400" dirty="0">
              <a:solidFill>
                <a:schemeClr val="tx1"/>
              </a:solidFill>
              <a:latin typeface="Arial Bold" pitchFamily="34" charset="0"/>
              <a:ea typeface="ＭＳ Ｐゴシック"/>
              <a:cs typeface="Arial Bold" pitchFamily="34" charset="0"/>
              <a:sym typeface="Arial 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2771"/>
                                        </p:tgtEl>
                                        <p:attrNameLst>
                                          <p:attrName>style.visibility</p:attrName>
                                        </p:attrNameLst>
                                      </p:cBhvr>
                                      <p:to>
                                        <p:strVal val="visible"/>
                                      </p:to>
                                    </p:set>
                                    <p:anim calcmode="lin" valueType="num">
                                      <p:cBhvr>
                                        <p:cTn id="7" dur="500" fill="hold"/>
                                        <p:tgtEl>
                                          <p:spTgt spid="32771"/>
                                        </p:tgtEl>
                                        <p:attrNameLst>
                                          <p:attrName>ppt_w</p:attrName>
                                        </p:attrNameLst>
                                      </p:cBhvr>
                                      <p:tavLst>
                                        <p:tav tm="0">
                                          <p:val>
                                            <p:fltVal val="0"/>
                                          </p:val>
                                        </p:tav>
                                        <p:tav tm="100000">
                                          <p:val>
                                            <p:strVal val="#ppt_w"/>
                                          </p:val>
                                        </p:tav>
                                      </p:tavLst>
                                    </p:anim>
                                    <p:anim calcmode="lin" valueType="num">
                                      <p:cBhvr>
                                        <p:cTn id="8" dur="500" fill="hold"/>
                                        <p:tgtEl>
                                          <p:spTgt spid="327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33796" name="Rectangle 4"/>
          <p:cNvSpPr>
            <a:spLocks/>
          </p:cNvSpPr>
          <p:nvPr/>
        </p:nvSpPr>
        <p:spPr bwMode="auto">
          <a:xfrm>
            <a:off x="1231900" y="2362200"/>
            <a:ext cx="10604500" cy="534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2000"/>
              </a:spcBef>
            </a:pPr>
            <a:endParaRPr lang="en-US" sz="3600" dirty="0">
              <a:solidFill>
                <a:schemeClr val="tx1"/>
              </a:solidFill>
              <a:latin typeface="Arial" charset="0"/>
              <a:ea typeface="ＭＳ Ｐゴシック" charset="0"/>
              <a:cs typeface="Arial" charset="0"/>
              <a:sym typeface="Arial" charset="0"/>
            </a:endParaRPr>
          </a:p>
        </p:txBody>
      </p:sp>
      <p:sp>
        <p:nvSpPr>
          <p:cNvPr id="7"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pic>
        <p:nvPicPr>
          <p:cNvPr id="28674" name="Picture 2" descr="C:\Users\Cor\Desktop\Gui's YourSafetynet school+\18. SCHOOL.NL_acceptable_use_policy01_20110608v1.png"/>
          <p:cNvPicPr>
            <a:picLocks noChangeAspect="1" noChangeArrowheads="1"/>
          </p:cNvPicPr>
          <p:nvPr/>
        </p:nvPicPr>
        <p:blipFill>
          <a:blip r:embed="rId3"/>
          <a:srcRect/>
          <a:stretch>
            <a:fillRect/>
          </a:stretch>
        </p:blipFill>
        <p:spPr bwMode="auto">
          <a:xfrm>
            <a:off x="2757984" y="1708448"/>
            <a:ext cx="7558112" cy="785826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0-#ppt_w/2"/>
                                          </p:val>
                                        </p:tav>
                                        <p:tav tm="100000">
                                          <p:val>
                                            <p:strVal val="#ppt_x"/>
                                          </p:val>
                                        </p:tav>
                                      </p:tavLst>
                                    </p:anim>
                                    <p:anim calcmode="lin" valueType="num">
                                      <p:cBhvr additive="base">
                                        <p:cTn id="8"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pic>
        <p:nvPicPr>
          <p:cNvPr id="27649" name="Picture 1" descr="C:\Users\Cor\Desktop\Gui's YourSafetynet school+\19. PRO.NL_agent_acceptable_use_policy01_20110618v1.png"/>
          <p:cNvPicPr>
            <a:picLocks noChangeAspect="1" noChangeArrowheads="1"/>
          </p:cNvPicPr>
          <p:nvPr/>
        </p:nvPicPr>
        <p:blipFill>
          <a:blip r:embed="rId3"/>
          <a:srcRect/>
          <a:stretch>
            <a:fillRect/>
          </a:stretch>
        </p:blipFill>
        <p:spPr bwMode="auto">
          <a:xfrm>
            <a:off x="2469952" y="1780456"/>
            <a:ext cx="8064896" cy="7713657"/>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36867" name="Rectangle 3"/>
          <p:cNvSpPr>
            <a:spLocks/>
          </p:cNvSpPr>
          <p:nvPr/>
        </p:nvSpPr>
        <p:spPr bwMode="auto">
          <a:xfrm>
            <a:off x="1231900" y="2324100"/>
            <a:ext cx="10604500" cy="427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4000"/>
              </a:spcBef>
            </a:pPr>
            <a:endParaRPr lang="en-US" sz="3600" dirty="0">
              <a:solidFill>
                <a:schemeClr val="tx1"/>
              </a:solidFill>
              <a:latin typeface="Arial" charset="0"/>
              <a:ea typeface="ＭＳ Ｐゴシック" charset="0"/>
              <a:cs typeface="Arial" charset="0"/>
              <a:sym typeface="Arial" charset="0"/>
            </a:endParaRPr>
          </a:p>
        </p:txBody>
      </p:sp>
      <p:sp>
        <p:nvSpPr>
          <p:cNvPr id="5"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graphicFrame>
        <p:nvGraphicFramePr>
          <p:cNvPr id="25601" name="Object 1"/>
          <p:cNvGraphicFramePr>
            <a:graphicFrameLocks noChangeAspect="1"/>
          </p:cNvGraphicFramePr>
          <p:nvPr/>
        </p:nvGraphicFramePr>
        <p:xfrm>
          <a:off x="6862440" y="1852464"/>
          <a:ext cx="5583345" cy="7901136"/>
        </p:xfrm>
        <a:graphic>
          <a:graphicData uri="http://schemas.openxmlformats.org/presentationml/2006/ole">
            <p:oleObj spid="_x0000_s222210" name="Acrobat Document" r:id="rId4" imgW="7560720" imgH="10681200" progId="AcroExch.Document.7">
              <p:embed/>
            </p:oleObj>
          </a:graphicData>
        </a:graphic>
      </p:graphicFrame>
      <p:graphicFrame>
        <p:nvGraphicFramePr>
          <p:cNvPr id="25602" name="Object 2"/>
          <p:cNvGraphicFramePr>
            <a:graphicFrameLocks noChangeAspect="1"/>
          </p:cNvGraphicFramePr>
          <p:nvPr/>
        </p:nvGraphicFramePr>
        <p:xfrm>
          <a:off x="885776" y="2068488"/>
          <a:ext cx="5256584" cy="7438729"/>
        </p:xfrm>
        <a:graphic>
          <a:graphicData uri="http://schemas.openxmlformats.org/presentationml/2006/ole">
            <p:oleObj spid="_x0000_s222211" name="Acrobat Document" r:id="rId5" imgW="7560720" imgH="10681200" progId="AcroExch.Document.7">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1988" name="Rectangle 4"/>
          <p:cNvSpPr>
            <a:spLocks/>
          </p:cNvSpPr>
          <p:nvPr/>
        </p:nvSpPr>
        <p:spPr bwMode="auto">
          <a:xfrm>
            <a:off x="7035800" y="4102100"/>
            <a:ext cx="5562600" cy="334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2000"/>
              </a:spcBef>
            </a:pPr>
            <a:endParaRPr lang="en-US" sz="3600" dirty="0">
              <a:solidFill>
                <a:schemeClr val="tx1"/>
              </a:solidFill>
              <a:latin typeface="Arial" charset="0"/>
              <a:ea typeface="ＭＳ Ｐゴシック" charset="0"/>
              <a:cs typeface="Lucida Grande" charset="0"/>
              <a:sym typeface="Arial" charset="0"/>
            </a:endParaRPr>
          </a:p>
        </p:txBody>
      </p:sp>
      <p:sp>
        <p:nvSpPr>
          <p:cNvPr id="6"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pic>
        <p:nvPicPr>
          <p:cNvPr id="20481" name="Picture 1" descr="C:\Users\Cor\Desktop\APS presentatie\24. Gebruikers Beheer.jpg"/>
          <p:cNvPicPr>
            <a:picLocks noChangeAspect="1" noChangeArrowheads="1"/>
          </p:cNvPicPr>
          <p:nvPr/>
        </p:nvPicPr>
        <p:blipFill>
          <a:blip r:embed="rId3"/>
          <a:srcRect/>
          <a:stretch>
            <a:fillRect/>
          </a:stretch>
        </p:blipFill>
        <p:spPr bwMode="auto">
          <a:xfrm>
            <a:off x="885776" y="2140496"/>
            <a:ext cx="11264900" cy="6985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0-#ppt_w/2"/>
                                          </p:val>
                                        </p:tav>
                                        <p:tav tm="100000">
                                          <p:val>
                                            <p:strVal val="#ppt_x"/>
                                          </p:val>
                                        </p:tav>
                                      </p:tavLst>
                                    </p:anim>
                                    <p:anim calcmode="lin" valueType="num">
                                      <p:cBhvr additive="base">
                                        <p:cTn id="8"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4035" name="Rectangle 3"/>
          <p:cNvSpPr>
            <a:spLocks/>
          </p:cNvSpPr>
          <p:nvPr/>
        </p:nvSpPr>
        <p:spPr bwMode="auto">
          <a:xfrm>
            <a:off x="1231900" y="2324100"/>
            <a:ext cx="10845800" cy="652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2000"/>
              </a:spcBef>
              <a:buClr>
                <a:srgbClr val="0B5900"/>
              </a:buClr>
              <a:buSzPct val="125000"/>
            </a:pPr>
            <a:endParaRPr lang="en-US" sz="3200" i="1" dirty="0">
              <a:solidFill>
                <a:srgbClr val="0B5900"/>
              </a:solidFill>
              <a:latin typeface="Arial Italic" charset="0"/>
              <a:ea typeface="ＭＳ Ｐゴシック" charset="0"/>
              <a:cs typeface="Arial Italic" charset="0"/>
              <a:sym typeface="Arial Italic" charset="0"/>
            </a:endParaRPr>
          </a:p>
        </p:txBody>
      </p:sp>
      <p:sp>
        <p:nvSpPr>
          <p:cNvPr id="5"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pic>
        <p:nvPicPr>
          <p:cNvPr id="18433" name="Picture 1" descr="C:\Users\Cor\Desktop\APS presentatie\24. SCHOOL.NL_tab_options_safety01_20110608v1.png"/>
          <p:cNvPicPr>
            <a:picLocks noChangeAspect="1" noChangeArrowheads="1"/>
          </p:cNvPicPr>
          <p:nvPr/>
        </p:nvPicPr>
        <p:blipFill>
          <a:blip r:embed="rId3"/>
          <a:srcRect/>
          <a:stretch>
            <a:fillRect/>
          </a:stretch>
        </p:blipFill>
        <p:spPr bwMode="auto">
          <a:xfrm>
            <a:off x="1749872" y="1924472"/>
            <a:ext cx="9681741" cy="737674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0-#ppt_w/2"/>
                                          </p:val>
                                        </p:tav>
                                        <p:tav tm="100000">
                                          <p:val>
                                            <p:strVal val="#ppt_x"/>
                                          </p:val>
                                        </p:tav>
                                      </p:tavLst>
                                    </p:anim>
                                    <p:anim calcmode="lin" valueType="num">
                                      <p:cBhvr additive="base">
                                        <p:cTn id="8" dur="500" fill="hold"/>
                                        <p:tgtEl>
                                          <p:spTgt spid="440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8131" name="Rectangle 3"/>
          <p:cNvSpPr>
            <a:spLocks/>
          </p:cNvSpPr>
          <p:nvPr/>
        </p:nvSpPr>
        <p:spPr bwMode="auto">
          <a:xfrm>
            <a:off x="237704" y="5308848"/>
            <a:ext cx="12529392" cy="2404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spcBef>
                <a:spcPts val="1000"/>
              </a:spcBef>
            </a:pPr>
            <a:endParaRPr lang="en-US" sz="6000" dirty="0">
              <a:solidFill>
                <a:srgbClr val="0B5900"/>
              </a:solidFill>
              <a:latin typeface="Arial Bold" charset="0"/>
              <a:ea typeface="ＭＳ Ｐゴシック" charset="0"/>
              <a:cs typeface="Arial Bold" charset="0"/>
              <a:sym typeface="Arial Bold" charset="0"/>
            </a:endParaRPr>
          </a:p>
        </p:txBody>
      </p:sp>
      <p:sp>
        <p:nvSpPr>
          <p:cNvPr id="6" name="Rectangle 3"/>
          <p:cNvSpPr>
            <a:spLocks/>
          </p:cNvSpPr>
          <p:nvPr/>
        </p:nvSpPr>
        <p:spPr bwMode="auto">
          <a:xfrm>
            <a:off x="1245816"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pic>
        <p:nvPicPr>
          <p:cNvPr id="14337" name="Picture 1" descr="C:\Users\Cor\Desktop\APS presentatie\25. SCHOOL.NL_tab_options_logs01_20110608v1.png"/>
          <p:cNvPicPr>
            <a:picLocks noChangeAspect="1" noChangeArrowheads="1"/>
          </p:cNvPicPr>
          <p:nvPr/>
        </p:nvPicPr>
        <p:blipFill>
          <a:blip r:embed="rId3"/>
          <a:srcRect/>
          <a:stretch>
            <a:fillRect/>
          </a:stretch>
        </p:blipFill>
        <p:spPr bwMode="auto">
          <a:xfrm>
            <a:off x="1533848" y="1924472"/>
            <a:ext cx="9937104" cy="757131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48131"/>
                                        </p:tgtEl>
                                        <p:attrNameLst>
                                          <p:attrName>style.visibility</p:attrName>
                                        </p:attrNameLst>
                                      </p:cBhvr>
                                      <p:to>
                                        <p:strVal val="visible"/>
                                      </p:to>
                                    </p:set>
                                    <p:animEffect transition="in" filter="fade">
                                      <p:cBhvr>
                                        <p:cTn id="7" dur="1000"/>
                                        <p:tgtEl>
                                          <p:spTgt spid="48131"/>
                                        </p:tgtEl>
                                      </p:cBhvr>
                                    </p:animEffect>
                                    <p:anim calcmode="lin" valueType="num">
                                      <p:cBhvr>
                                        <p:cTn id="8" dur="1000" fill="hold"/>
                                        <p:tgtEl>
                                          <p:spTgt spid="48131"/>
                                        </p:tgtEl>
                                        <p:attrNameLst>
                                          <p:attrName>ppt_x</p:attrName>
                                        </p:attrNameLst>
                                      </p:cBhvr>
                                      <p:tavLst>
                                        <p:tav tm="0">
                                          <p:val>
                                            <p:strVal val="#ppt_x"/>
                                          </p:val>
                                        </p:tav>
                                        <p:tav tm="100000">
                                          <p:val>
                                            <p:strVal val="#ppt_x"/>
                                          </p:val>
                                        </p:tav>
                                      </p:tavLst>
                                    </p:anim>
                                    <p:anim calcmode="lin" valueType="num">
                                      <p:cBhvr>
                                        <p:cTn id="9" dur="1000" fill="hold"/>
                                        <p:tgtEl>
                                          <p:spTgt spid="48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9156" name="Rectangle 4"/>
          <p:cNvSpPr>
            <a:spLocks/>
          </p:cNvSpPr>
          <p:nvPr/>
        </p:nvSpPr>
        <p:spPr bwMode="auto">
          <a:xfrm>
            <a:off x="596900" y="8153400"/>
            <a:ext cx="118745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en-US" sz="3200" dirty="0">
              <a:solidFill>
                <a:schemeClr val="tx1"/>
              </a:solidFill>
              <a:latin typeface="Arial Bold" charset="0"/>
              <a:ea typeface="ＭＳ Ｐゴシック" charset="0"/>
              <a:cs typeface="Arial Bold" charset="0"/>
              <a:sym typeface="Arial Bold" charset="0"/>
            </a:endParaRPr>
          </a:p>
        </p:txBody>
      </p:sp>
      <p:sp>
        <p:nvSpPr>
          <p:cNvPr id="6"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pic>
        <p:nvPicPr>
          <p:cNvPr id="13313" name="Picture 1" descr="C:\Users\Cor\Desktop\APS presentatie\25a. IP-ID logging.jpg"/>
          <p:cNvPicPr>
            <a:picLocks noChangeAspect="1" noChangeArrowheads="1"/>
          </p:cNvPicPr>
          <p:nvPr/>
        </p:nvPicPr>
        <p:blipFill>
          <a:blip r:embed="rId3"/>
          <a:srcRect/>
          <a:stretch>
            <a:fillRect/>
          </a:stretch>
        </p:blipFill>
        <p:spPr bwMode="auto">
          <a:xfrm>
            <a:off x="941388" y="1687513"/>
            <a:ext cx="9449444" cy="4690974"/>
          </a:xfrm>
          <a:prstGeom prst="rect">
            <a:avLst/>
          </a:prstGeom>
          <a:noFill/>
        </p:spPr>
      </p:pic>
      <p:pic>
        <p:nvPicPr>
          <p:cNvPr id="13314" name="Picture 2" descr="C:\Users\Cor\Desktop\APS presentatie\25b. Chat logs.jpg"/>
          <p:cNvPicPr>
            <a:picLocks noChangeAspect="1" noChangeArrowheads="1"/>
          </p:cNvPicPr>
          <p:nvPr/>
        </p:nvPicPr>
        <p:blipFill>
          <a:blip r:embed="rId4"/>
          <a:srcRect/>
          <a:stretch>
            <a:fillRect/>
          </a:stretch>
        </p:blipFill>
        <p:spPr bwMode="auto">
          <a:xfrm>
            <a:off x="2685976" y="4444752"/>
            <a:ext cx="9721080" cy="482582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8" presetClass="entr" presetSubtype="0" fill="hold" grpId="0" nodeType="afterEffect" nodePh="1">
                                  <p:stCondLst>
                                    <p:cond delay="0"/>
                                  </p:stCondLst>
                                  <p:endCondLst>
                                    <p:cond evt="begin" delay="0">
                                      <p:tn val="5"/>
                                    </p:cond>
                                  </p:endCondLst>
                                  <p:childTnLst>
                                    <p:set>
                                      <p:cBhvr>
                                        <p:cTn id="6" dur="1" fill="hold">
                                          <p:stCondLst>
                                            <p:cond delay="499"/>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p:cNvSpPr>
          <p:nvPr/>
        </p:nvSpPr>
        <p:spPr bwMode="auto">
          <a:xfrm>
            <a:off x="1231900" y="4012704"/>
            <a:ext cx="10604500" cy="2404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spcBef>
                <a:spcPts val="1000"/>
              </a:spcBef>
            </a:pPr>
            <a:endParaRPr lang="en-US" sz="4800" dirty="0">
              <a:solidFill>
                <a:srgbClr val="0B5900"/>
              </a:solidFill>
              <a:latin typeface="Arial Bold" charset="0"/>
              <a:ea typeface="ＭＳ Ｐゴシック" charset="0"/>
              <a:cs typeface="Arial Bold" charset="0"/>
              <a:sym typeface="Arial Bold" charset="0"/>
            </a:endParaRPr>
          </a:p>
        </p:txBody>
      </p:sp>
      <p:pic>
        <p:nvPicPr>
          <p:cNvPr id="50177"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0178" name="Rectangle 2"/>
          <p:cNvSpPr>
            <a:spLocks/>
          </p:cNvSpPr>
          <p:nvPr/>
        </p:nvSpPr>
        <p:spPr bwMode="auto">
          <a:xfrm>
            <a:off x="1231900" y="5715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800" b="1" dirty="0" smtClean="0">
                <a:solidFill>
                  <a:srgbClr val="0B5900"/>
                </a:solidFill>
                <a:latin typeface="Arial Bold" charset="0"/>
                <a:ea typeface="ＭＳ Ｐゴシック" charset="0"/>
                <a:cs typeface="Arial Bold" charset="0"/>
                <a:sym typeface="Arial Bold" charset="0"/>
              </a:rPr>
              <a:t>YourSafetynet school+</a:t>
            </a:r>
          </a:p>
        </p:txBody>
      </p:sp>
      <p:pic>
        <p:nvPicPr>
          <p:cNvPr id="11265" name="Picture 1" descr="C:\Users\Cor\Desktop\APS presentatie\25e. SCHOOL.NL_tab_options_culture01_20110608v1.png"/>
          <p:cNvPicPr>
            <a:picLocks noChangeAspect="1" noChangeArrowheads="1"/>
          </p:cNvPicPr>
          <p:nvPr/>
        </p:nvPicPr>
        <p:blipFill>
          <a:blip r:embed="rId3"/>
          <a:srcRect/>
          <a:stretch>
            <a:fillRect/>
          </a:stretch>
        </p:blipFill>
        <p:spPr bwMode="auto">
          <a:xfrm>
            <a:off x="1605856" y="1852464"/>
            <a:ext cx="10009112" cy="7626176"/>
          </a:xfrm>
          <a:prstGeom prst="rect">
            <a:avLst/>
          </a:prstGeom>
          <a:noFill/>
        </p:spPr>
      </p:pic>
    </p:spTree>
    <p:extLst>
      <p:ext uri="{BB962C8B-B14F-4D97-AF65-F5344CB8AC3E}">
        <p14:creationId xmlns:p14="http://schemas.microsoft.com/office/powerpoint/2010/main" xmlns="" val="28563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1173808" y="1852464"/>
            <a:ext cx="10743108" cy="7416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571500" indent="-571500" algn="l">
              <a:lnSpc>
                <a:spcPct val="120000"/>
              </a:lnSpc>
              <a:buClr>
                <a:srgbClr val="0D682C"/>
              </a:buClr>
              <a:buFont typeface="Arial"/>
              <a:buChar char="•"/>
            </a:pPr>
            <a:r>
              <a:rPr lang="en-US" sz="3600" dirty="0" smtClean="0">
                <a:solidFill>
                  <a:schemeClr val="tx1"/>
                </a:solidFill>
                <a:latin typeface="Arial Bold" charset="0"/>
                <a:ea typeface="ＭＳ Ｐゴシック" charset="0"/>
                <a:cs typeface="Arial Bold" charset="0"/>
                <a:sym typeface="Arial Bold" charset="0"/>
              </a:rPr>
              <a:t>YourSafetynet is </a:t>
            </a:r>
            <a:r>
              <a:rPr lang="en-US" sz="3600" dirty="0" err="1" smtClean="0">
                <a:solidFill>
                  <a:schemeClr val="tx1"/>
                </a:solidFill>
                <a:latin typeface="Arial Bold" charset="0"/>
                <a:ea typeface="ＭＳ Ｐゴシック" charset="0"/>
                <a:cs typeface="Arial Bold" charset="0"/>
                <a:sym typeface="Arial Bold" charset="0"/>
              </a:rPr>
              <a:t>volledig</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Nederlands</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bedrijf</a:t>
            </a:r>
            <a:endParaRPr lang="en-US" sz="36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Arial"/>
              <a:buChar char="•"/>
            </a:pPr>
            <a:r>
              <a:rPr lang="en-US" sz="3600" dirty="0" err="1" smtClean="0">
                <a:solidFill>
                  <a:schemeClr val="tx1"/>
                </a:solidFill>
                <a:latin typeface="Arial Bold" charset="0"/>
                <a:ea typeface="ＭＳ Ｐゴシック" charset="0"/>
                <a:cs typeface="Arial Bold" charset="0"/>
                <a:sym typeface="Arial Bold" charset="0"/>
              </a:rPr>
              <a:t>Gebruikte</a:t>
            </a:r>
            <a:r>
              <a:rPr lang="en-US" sz="3600" dirty="0" smtClean="0">
                <a:solidFill>
                  <a:schemeClr val="tx1"/>
                </a:solidFill>
                <a:latin typeface="Arial Bold" charset="0"/>
                <a:ea typeface="ＭＳ Ｐゴシック" charset="0"/>
                <a:cs typeface="Arial Bold" charset="0"/>
                <a:sym typeface="Arial Bold" charset="0"/>
              </a:rPr>
              <a:t> software is </a:t>
            </a:r>
            <a:r>
              <a:rPr lang="en-US" sz="3600" dirty="0" err="1" smtClean="0">
                <a:solidFill>
                  <a:schemeClr val="tx1"/>
                </a:solidFill>
                <a:latin typeface="Arial Bold" charset="0"/>
                <a:ea typeface="ＭＳ Ｐゴシック" charset="0"/>
                <a:cs typeface="Arial Bold" charset="0"/>
                <a:sym typeface="Arial Bold" charset="0"/>
              </a:rPr>
              <a:t>gepatenteerd</a:t>
            </a:r>
            <a:endParaRPr lang="en-US" sz="36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Arial"/>
              <a:buChar char="•"/>
            </a:pPr>
            <a:r>
              <a:rPr lang="en-US" sz="3600" dirty="0" err="1" smtClean="0">
                <a:solidFill>
                  <a:schemeClr val="tx1"/>
                </a:solidFill>
                <a:latin typeface="Arial Bold" charset="0"/>
                <a:ea typeface="ＭＳ Ｐゴシック" charset="0"/>
                <a:cs typeface="Arial Bold" charset="0"/>
                <a:sym typeface="Arial Bold" charset="0"/>
              </a:rPr>
              <a:t>Productportfolio</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bestaat</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uit</a:t>
            </a:r>
            <a:r>
              <a:rPr lang="en-US" sz="3600" dirty="0" smtClean="0">
                <a:solidFill>
                  <a:schemeClr val="tx1"/>
                </a:solidFill>
                <a:latin typeface="Arial Bold" charset="0"/>
                <a:ea typeface="ＭＳ Ｐゴシック" charset="0"/>
                <a:cs typeface="Arial Bold" charset="0"/>
                <a:sym typeface="Arial Bold" charset="0"/>
              </a:rPr>
              <a:t>:</a:t>
            </a:r>
          </a:p>
          <a:p>
            <a:pPr marL="571500" indent="-571500" algn="l">
              <a:lnSpc>
                <a:spcPct val="120000"/>
              </a:lnSpc>
              <a:buClr>
                <a:srgbClr val="0D682C"/>
              </a:buClr>
              <a:buFont typeface="Wingdings"/>
              <a:buChar char="Ø"/>
            </a:pPr>
            <a:r>
              <a:rPr lang="en-US" sz="2800" b="1" dirty="0" smtClean="0">
                <a:solidFill>
                  <a:schemeClr val="tx1"/>
                </a:solidFill>
                <a:latin typeface="Arial Bold" charset="0"/>
                <a:ea typeface="ＭＳ Ｐゴシック" charset="0"/>
                <a:cs typeface="Arial Bold" charset="0"/>
                <a:sym typeface="Arial Bold" charset="0"/>
              </a:rPr>
              <a:t>YourSafetynet home</a:t>
            </a:r>
            <a:r>
              <a:rPr lang="en-US" sz="2800" dirty="0" smtClean="0">
                <a:solidFill>
                  <a:schemeClr val="tx1"/>
                </a:solidFill>
                <a:latin typeface="Arial Bold" charset="0"/>
                <a:ea typeface="ＭＳ Ｐゴシック" charset="0"/>
                <a:cs typeface="Arial Bold" charset="0"/>
                <a:sym typeface="Arial Bold" charset="0"/>
              </a:rPr>
              <a:t>;  voor </a:t>
            </a:r>
            <a:r>
              <a:rPr lang="en-US" sz="2800" dirty="0" err="1" smtClean="0">
                <a:solidFill>
                  <a:schemeClr val="tx1"/>
                </a:solidFill>
                <a:latin typeface="Arial Bold" charset="0"/>
                <a:ea typeface="ＭＳ Ｐゴシック" charset="0"/>
                <a:cs typeface="Arial Bold" charset="0"/>
                <a:sym typeface="Arial Bold" charset="0"/>
              </a:rPr>
              <a:t>thuisgebruik</a:t>
            </a:r>
            <a:endParaRPr lang="en-US" sz="28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2800" b="1" dirty="0" smtClean="0">
                <a:solidFill>
                  <a:schemeClr val="tx1"/>
                </a:solidFill>
                <a:latin typeface="Arial Bold" charset="0"/>
                <a:ea typeface="ＭＳ Ｐゴシック" charset="0"/>
                <a:cs typeface="Arial Bold" charset="0"/>
                <a:sym typeface="Arial Bold" charset="0"/>
              </a:rPr>
              <a:t>YourSafetynet school+</a:t>
            </a:r>
            <a:r>
              <a:rPr lang="en-US" sz="2800" dirty="0" smtClean="0">
                <a:solidFill>
                  <a:schemeClr val="tx1"/>
                </a:solidFill>
                <a:latin typeface="Arial Bold" charset="0"/>
                <a:ea typeface="ＭＳ Ｐゴシック" charset="0"/>
                <a:cs typeface="Arial Bold" charset="0"/>
                <a:sym typeface="Arial Bold" charset="0"/>
              </a:rPr>
              <a:t>;</a:t>
            </a:r>
            <a:r>
              <a:rPr lang="en-US" sz="2800" b="1" dirty="0" smtClean="0">
                <a:solidFill>
                  <a:schemeClr val="tx1"/>
                </a:solidFill>
                <a:latin typeface="Arial Bold" charset="0"/>
                <a:ea typeface="ＭＳ Ｐゴシック" charset="0"/>
                <a:cs typeface="Arial Bold" charset="0"/>
                <a:sym typeface="Arial Bold" charset="0"/>
              </a:rPr>
              <a:t> </a:t>
            </a:r>
            <a:r>
              <a:rPr lang="en-US" sz="2800" dirty="0" smtClean="0">
                <a:solidFill>
                  <a:schemeClr val="tx1"/>
                </a:solidFill>
                <a:latin typeface="Arial Bold" charset="0"/>
                <a:ea typeface="ＭＳ Ｐゴシック" charset="0"/>
                <a:cs typeface="Arial Bold" charset="0"/>
                <a:sym typeface="Arial Bold" charset="0"/>
              </a:rPr>
              <a:t>voor </a:t>
            </a:r>
            <a:r>
              <a:rPr lang="en-US" sz="2800" dirty="0" err="1" smtClean="0">
                <a:solidFill>
                  <a:schemeClr val="tx1"/>
                </a:solidFill>
                <a:latin typeface="Arial Bold" charset="0"/>
                <a:ea typeface="ＭＳ Ｐゴシック" charset="0"/>
                <a:cs typeface="Arial Bold" charset="0"/>
                <a:sym typeface="Arial Bold" charset="0"/>
              </a:rPr>
              <a:t>scholen</a:t>
            </a:r>
            <a:r>
              <a:rPr lang="en-US" sz="2800" dirty="0" smtClean="0">
                <a:solidFill>
                  <a:schemeClr val="tx1"/>
                </a:solidFill>
                <a:latin typeface="Arial Bold" charset="0"/>
                <a:ea typeface="ＭＳ Ｐゴシック" charset="0"/>
                <a:cs typeface="Arial Bold" charset="0"/>
                <a:sym typeface="Arial Bold" charset="0"/>
              </a:rPr>
              <a:t> en </a:t>
            </a:r>
            <a:r>
              <a:rPr lang="en-US" sz="2800" dirty="0" err="1" smtClean="0">
                <a:solidFill>
                  <a:schemeClr val="tx1"/>
                </a:solidFill>
                <a:latin typeface="Arial Bold" charset="0"/>
                <a:ea typeface="ＭＳ Ｐゴシック" charset="0"/>
                <a:cs typeface="Arial Bold" charset="0"/>
                <a:sym typeface="Arial Bold" charset="0"/>
              </a:rPr>
              <a:t>kinderdagverblijven</a:t>
            </a:r>
            <a:endParaRPr lang="en-US" sz="28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2800" b="1" dirty="0" smtClean="0">
                <a:solidFill>
                  <a:schemeClr val="tx1"/>
                </a:solidFill>
                <a:latin typeface="Arial Bold" charset="0"/>
                <a:ea typeface="ＭＳ Ｐゴシック" charset="0"/>
                <a:cs typeface="Arial Bold" charset="0"/>
                <a:sym typeface="Arial Bold" charset="0"/>
              </a:rPr>
              <a:t>YourSafetynet pro+</a:t>
            </a:r>
            <a:r>
              <a:rPr lang="en-US" sz="2800" dirty="0" smtClean="0">
                <a:solidFill>
                  <a:schemeClr val="tx1"/>
                </a:solidFill>
                <a:latin typeface="Arial Bold" charset="0"/>
                <a:ea typeface="ＭＳ Ｐゴシック" charset="0"/>
                <a:cs typeface="Arial Bold" charset="0"/>
                <a:sym typeface="Arial Bold" charset="0"/>
              </a:rPr>
              <a:t>; voor </a:t>
            </a:r>
            <a:r>
              <a:rPr lang="en-US" sz="2800" dirty="0" err="1" smtClean="0">
                <a:solidFill>
                  <a:schemeClr val="tx1"/>
                </a:solidFill>
                <a:latin typeface="Arial Bold" charset="0"/>
                <a:ea typeface="ＭＳ Ｐゴシック" charset="0"/>
                <a:cs typeface="Arial Bold" charset="0"/>
                <a:sym typeface="Arial Bold" charset="0"/>
              </a:rPr>
              <a:t>bedrijven</a:t>
            </a:r>
            <a:r>
              <a:rPr lang="en-US" sz="2800" dirty="0" smtClean="0">
                <a:solidFill>
                  <a:schemeClr val="tx1"/>
                </a:solidFill>
                <a:latin typeface="Arial Bold" charset="0"/>
                <a:ea typeface="ＭＳ Ｐゴシック" charset="0"/>
                <a:cs typeface="Arial Bold" charset="0"/>
                <a:sym typeface="Arial Bold" charset="0"/>
              </a:rPr>
              <a:t> en </a:t>
            </a:r>
            <a:r>
              <a:rPr lang="en-US" sz="2800" dirty="0" err="1" smtClean="0">
                <a:solidFill>
                  <a:schemeClr val="tx1"/>
                </a:solidFill>
                <a:latin typeface="Arial Bold" charset="0"/>
                <a:ea typeface="ＭＳ Ｐゴシック" charset="0"/>
                <a:cs typeface="Arial Bold" charset="0"/>
                <a:sym typeface="Arial Bold" charset="0"/>
              </a:rPr>
              <a:t>overheid</a:t>
            </a:r>
            <a:endParaRPr lang="en-US" sz="28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Arial" charset="0"/>
              <a:buChar char="•"/>
            </a:pPr>
            <a:r>
              <a:rPr lang="en-US" sz="3600" dirty="0" err="1" smtClean="0">
                <a:solidFill>
                  <a:schemeClr val="tx1"/>
                </a:solidFill>
                <a:latin typeface="Arial Bold" charset="0"/>
                <a:ea typeface="ＭＳ Ｐゴシック" charset="0"/>
                <a:cs typeface="Arial Bold" charset="0"/>
                <a:sym typeface="Arial Bold" charset="0"/>
              </a:rPr>
              <a:t>Distributie</a:t>
            </a:r>
            <a:r>
              <a:rPr lang="en-US" sz="3600" dirty="0" smtClean="0">
                <a:solidFill>
                  <a:schemeClr val="tx1"/>
                </a:solidFill>
                <a:latin typeface="Arial Bold" charset="0"/>
                <a:ea typeface="ＭＳ Ｐゴシック" charset="0"/>
                <a:cs typeface="Arial Bold" charset="0"/>
                <a:sym typeface="Arial Bold" charset="0"/>
              </a:rPr>
              <a:t> via Resellers </a:t>
            </a:r>
            <a:r>
              <a:rPr lang="en-US" sz="3600" dirty="0" err="1" smtClean="0">
                <a:solidFill>
                  <a:schemeClr val="tx1"/>
                </a:solidFill>
                <a:latin typeface="Arial Bold" charset="0"/>
                <a:ea typeface="ＭＳ Ｐゴシック" charset="0"/>
                <a:cs typeface="Arial Bold" charset="0"/>
                <a:sym typeface="Arial Bold" charset="0"/>
              </a:rPr>
              <a:t>netwerk</a:t>
            </a:r>
            <a:r>
              <a:rPr lang="en-US" sz="3600" dirty="0" smtClean="0">
                <a:solidFill>
                  <a:schemeClr val="tx1"/>
                </a:solidFill>
                <a:latin typeface="Arial Bold" charset="0"/>
                <a:ea typeface="ＭＳ Ｐゴシック" charset="0"/>
                <a:cs typeface="Arial Bold" charset="0"/>
                <a:sym typeface="Arial Bold" charset="0"/>
              </a:rPr>
              <a:t>, SLB IT </a:t>
            </a:r>
            <a:r>
              <a:rPr lang="en-US" sz="3600" dirty="0" err="1" smtClean="0">
                <a:solidFill>
                  <a:schemeClr val="tx1"/>
                </a:solidFill>
                <a:latin typeface="Arial Bold" charset="0"/>
                <a:ea typeface="ＭＳ Ｐゴシック" charset="0"/>
                <a:cs typeface="Arial Bold" charset="0"/>
                <a:sym typeface="Arial Bold" charset="0"/>
              </a:rPr>
              <a:t>Diensten</a:t>
            </a:r>
            <a:r>
              <a:rPr lang="en-US" sz="3600" dirty="0" smtClean="0">
                <a:solidFill>
                  <a:schemeClr val="tx1"/>
                </a:solidFill>
                <a:latin typeface="Arial Bold" charset="0"/>
                <a:ea typeface="ＭＳ Ｐゴシック" charset="0"/>
                <a:cs typeface="Arial Bold" charset="0"/>
                <a:sym typeface="Arial Bold" charset="0"/>
              </a:rPr>
              <a:t> en </a:t>
            </a:r>
            <a:r>
              <a:rPr lang="en-US" sz="3600" dirty="0" err="1" smtClean="0">
                <a:solidFill>
                  <a:schemeClr val="tx1"/>
                </a:solidFill>
                <a:latin typeface="Arial Bold" charset="0"/>
                <a:ea typeface="ＭＳ Ｐゴシック" charset="0"/>
                <a:cs typeface="Arial Bold" charset="0"/>
                <a:sym typeface="Arial Bold" charset="0"/>
              </a:rPr>
              <a:t>uiteraard</a:t>
            </a:r>
            <a:r>
              <a:rPr lang="en-US" sz="3600" dirty="0" smtClean="0">
                <a:solidFill>
                  <a:schemeClr val="tx1"/>
                </a:solidFill>
                <a:latin typeface="Arial Bold" charset="0"/>
                <a:ea typeface="ＭＳ Ｐゴシック" charset="0"/>
                <a:cs typeface="Arial Bold" charset="0"/>
                <a:sym typeface="Arial Bold" charset="0"/>
              </a:rPr>
              <a:t> via </a:t>
            </a:r>
            <a:r>
              <a:rPr lang="en-US" sz="3600" b="1" dirty="0" smtClean="0">
                <a:solidFill>
                  <a:schemeClr val="tx1"/>
                </a:solidFill>
                <a:latin typeface="Arial Bold" charset="0"/>
                <a:ea typeface="ＭＳ Ｐゴシック" charset="0"/>
                <a:cs typeface="Arial Bold" charset="0"/>
                <a:sym typeface="Arial Bold" charset="0"/>
              </a:rPr>
              <a:t>IT </a:t>
            </a:r>
            <a:r>
              <a:rPr lang="en-US" sz="3600" b="1" dirty="0" err="1" smtClean="0">
                <a:solidFill>
                  <a:schemeClr val="tx1"/>
                </a:solidFill>
                <a:latin typeface="Arial Bold" charset="0"/>
                <a:ea typeface="ＭＳ Ｐゴシック" charset="0"/>
                <a:cs typeface="Arial Bold" charset="0"/>
                <a:sym typeface="Arial Bold" charset="0"/>
              </a:rPr>
              <a:t>Workz</a:t>
            </a:r>
            <a:r>
              <a:rPr lang="en-US" sz="3600" b="1" dirty="0" smtClean="0">
                <a:solidFill>
                  <a:schemeClr val="tx1"/>
                </a:solidFill>
                <a:latin typeface="Arial Bold" charset="0"/>
                <a:ea typeface="ＭＳ Ｐゴシック" charset="0"/>
                <a:cs typeface="Arial Bold" charset="0"/>
                <a:sym typeface="Arial Bold" charset="0"/>
              </a:rPr>
              <a:t> </a:t>
            </a:r>
            <a:r>
              <a:rPr lang="en-US" sz="3600" b="1" dirty="0" err="1" smtClean="0">
                <a:solidFill>
                  <a:schemeClr val="tx1"/>
                </a:solidFill>
                <a:latin typeface="Arial Bold" charset="0"/>
                <a:ea typeface="ＭＳ Ｐゴシック" charset="0"/>
                <a:cs typeface="Arial Bold" charset="0"/>
                <a:sym typeface="Arial Bold" charset="0"/>
              </a:rPr>
              <a:t>te</a:t>
            </a:r>
            <a:r>
              <a:rPr lang="en-US" sz="3600" b="1" dirty="0" smtClean="0">
                <a:solidFill>
                  <a:schemeClr val="tx1"/>
                </a:solidFill>
                <a:latin typeface="Arial Bold" charset="0"/>
                <a:ea typeface="ＭＳ Ｐゴシック" charset="0"/>
                <a:cs typeface="Arial Bold" charset="0"/>
                <a:sym typeface="Arial Bold" charset="0"/>
              </a:rPr>
              <a:t> </a:t>
            </a:r>
            <a:r>
              <a:rPr lang="en-US" sz="3600" b="1" dirty="0" err="1" smtClean="0">
                <a:solidFill>
                  <a:schemeClr val="tx1"/>
                </a:solidFill>
                <a:latin typeface="Arial Bold" charset="0"/>
                <a:ea typeface="ＭＳ Ｐゴシック" charset="0"/>
                <a:cs typeface="Arial Bold" charset="0"/>
                <a:sym typeface="Arial Bold" charset="0"/>
              </a:rPr>
              <a:t>Etten</a:t>
            </a:r>
            <a:r>
              <a:rPr lang="en-US" sz="3600" b="1" dirty="0" smtClean="0">
                <a:solidFill>
                  <a:schemeClr val="tx1"/>
                </a:solidFill>
                <a:latin typeface="Arial Bold" charset="0"/>
                <a:ea typeface="ＭＳ Ｐゴシック" charset="0"/>
                <a:cs typeface="Arial Bold" charset="0"/>
                <a:sym typeface="Arial Bold" charset="0"/>
              </a:rPr>
              <a:t> </a:t>
            </a:r>
            <a:r>
              <a:rPr lang="en-US" sz="3600" b="1" dirty="0" err="1" smtClean="0">
                <a:solidFill>
                  <a:schemeClr val="tx1"/>
                </a:solidFill>
                <a:latin typeface="Arial Bold" charset="0"/>
                <a:ea typeface="ＭＳ Ｐゴシック" charset="0"/>
                <a:cs typeface="Arial Bold" charset="0"/>
                <a:sym typeface="Arial Bold" charset="0"/>
              </a:rPr>
              <a:t>Leur</a:t>
            </a:r>
            <a:endParaRPr lang="en-US" sz="3600" b="1" u="sng" dirty="0" smtClean="0">
              <a:solidFill>
                <a:srgbClr val="0D682C"/>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Arial" charset="0"/>
              <a:buChar char="•"/>
            </a:pPr>
            <a:r>
              <a:rPr lang="en-US" sz="3600" dirty="0" err="1" smtClean="0">
                <a:solidFill>
                  <a:schemeClr val="tx1"/>
                </a:solidFill>
                <a:latin typeface="Arial Bold" charset="0"/>
                <a:ea typeface="ＭＳ Ｐゴシック" charset="0"/>
                <a:cs typeface="Arial Bold" charset="0"/>
                <a:sym typeface="Arial Bold" charset="0"/>
              </a:rPr>
              <a:t>Uitstekende</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recensies</a:t>
            </a:r>
            <a:endParaRPr lang="en-US" sz="36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Arial" charset="0"/>
              <a:buChar char="•"/>
            </a:pPr>
            <a:r>
              <a:rPr lang="en-US" sz="3600" dirty="0" err="1" smtClean="0">
                <a:solidFill>
                  <a:schemeClr val="tx1"/>
                </a:solidFill>
                <a:latin typeface="Arial Bold" charset="0"/>
                <a:ea typeface="ＭＳ Ｐゴシック" charset="0"/>
                <a:cs typeface="Arial Bold" charset="0"/>
                <a:sym typeface="Arial Bold" charset="0"/>
              </a:rPr>
              <a:t>Behoort</a:t>
            </a:r>
            <a:r>
              <a:rPr lang="en-US" sz="3600" dirty="0" smtClean="0">
                <a:solidFill>
                  <a:schemeClr val="tx1"/>
                </a:solidFill>
                <a:latin typeface="Arial Bold" charset="0"/>
                <a:ea typeface="ＭＳ Ｐゴシック" charset="0"/>
                <a:cs typeface="Arial Bold" charset="0"/>
                <a:sym typeface="Arial Bold" charset="0"/>
              </a:rPr>
              <a:t> tot de TOP 100 van de </a:t>
            </a:r>
            <a:r>
              <a:rPr lang="en-US" sz="3600" dirty="0" err="1" smtClean="0">
                <a:solidFill>
                  <a:schemeClr val="tx1"/>
                </a:solidFill>
                <a:latin typeface="Arial Bold" charset="0"/>
                <a:ea typeface="ＭＳ Ｐゴシック" charset="0"/>
                <a:cs typeface="Arial Bold" charset="0"/>
                <a:sym typeface="Arial Bold" charset="0"/>
              </a:rPr>
              <a:t>meest</a:t>
            </a:r>
            <a:r>
              <a:rPr lang="en-US" sz="3600" dirty="0" smtClean="0">
                <a:solidFill>
                  <a:schemeClr val="tx1"/>
                </a:solidFill>
                <a:latin typeface="Arial Bold" charset="0"/>
                <a:ea typeface="ＭＳ Ｐゴシック" charset="0"/>
                <a:cs typeface="Arial Bold" charset="0"/>
                <a:sym typeface="Arial Bold" charset="0"/>
              </a:rPr>
              <a:t> </a:t>
            </a:r>
          </a:p>
          <a:p>
            <a:pPr marL="571500" indent="-571500" algn="l">
              <a:lnSpc>
                <a:spcPct val="120000"/>
              </a:lnSpc>
              <a:buClr>
                <a:srgbClr val="0D682C"/>
              </a:buClr>
            </a:pP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innovatieve</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bedrijven</a:t>
            </a:r>
            <a:r>
              <a:rPr lang="en-US" sz="3600" dirty="0" smtClean="0">
                <a:solidFill>
                  <a:schemeClr val="tx1"/>
                </a:solidFill>
                <a:latin typeface="Arial Bold" charset="0"/>
                <a:ea typeface="ＭＳ Ｐゴシック" charset="0"/>
                <a:cs typeface="Arial Bold" charset="0"/>
                <a:sym typeface="Arial Bold" charset="0"/>
              </a:rPr>
              <a:t> in Nederland</a:t>
            </a:r>
          </a:p>
          <a:p>
            <a:pPr marL="571500" indent="-571500" algn="l">
              <a:lnSpc>
                <a:spcPct val="120000"/>
              </a:lnSpc>
              <a:buClr>
                <a:srgbClr val="0D682C"/>
              </a:buClr>
            </a:pPr>
            <a:endParaRPr lang="en-US" sz="3600" u="sng"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Arial" charset="0"/>
              <a:buChar char="•"/>
            </a:pPr>
            <a:endParaRPr lang="en-US" sz="28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Arial"/>
              <a:buChar char="•"/>
            </a:pPr>
            <a:endParaRPr lang="en-US" sz="3600" dirty="0" smtClean="0">
              <a:solidFill>
                <a:schemeClr val="tx1"/>
              </a:solidFill>
              <a:latin typeface="Arial Bold" charset="0"/>
              <a:ea typeface="ＭＳ Ｐゴシック" charset="0"/>
              <a:cs typeface="Arial Bold" charset="0"/>
              <a:sym typeface="Arial Bold"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6387" name="Rectangle 3"/>
          <p:cNvSpPr>
            <a:spLocks/>
          </p:cNvSpPr>
          <p:nvPr/>
        </p:nvSpPr>
        <p:spPr bwMode="auto">
          <a:xfrm>
            <a:off x="1231900" y="556320"/>
            <a:ext cx="779078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err="1" smtClean="0">
                <a:solidFill>
                  <a:srgbClr val="0B5900"/>
                </a:solidFill>
                <a:latin typeface="Arial Bold" charset="0"/>
                <a:ea typeface="ＭＳ Ｐゴシック" charset="0"/>
                <a:cs typeface="Arial Bold" charset="0"/>
                <a:sym typeface="Arial Bold" charset="0"/>
              </a:rPr>
              <a:t>Inleiding</a:t>
            </a:r>
            <a:endParaRPr lang="en-US" sz="4400" b="1" dirty="0">
              <a:solidFill>
                <a:srgbClr val="0B5900"/>
              </a:solidFill>
              <a:latin typeface="Arial Bold" charset="0"/>
              <a:ea typeface="ＭＳ Ｐゴシック" charset="0"/>
              <a:cs typeface="Arial Bold" charset="0"/>
              <a:sym typeface="Arial Bold" charset="0"/>
            </a:endParaRPr>
          </a:p>
        </p:txBody>
      </p:sp>
      <p:pic>
        <p:nvPicPr>
          <p:cNvPr id="6147" name="Picture 3" descr="C:\Users\Cor\Desktop\mkbtop100[1].png"/>
          <p:cNvPicPr>
            <a:picLocks noChangeAspect="1" noChangeArrowheads="1"/>
          </p:cNvPicPr>
          <p:nvPr/>
        </p:nvPicPr>
        <p:blipFill>
          <a:blip r:embed="rId4"/>
          <a:srcRect/>
          <a:stretch>
            <a:fillRect/>
          </a:stretch>
        </p:blipFill>
        <p:spPr bwMode="auto">
          <a:xfrm>
            <a:off x="11398944" y="7373992"/>
            <a:ext cx="1205795" cy="2024999"/>
          </a:xfrm>
          <a:prstGeom prst="rect">
            <a:avLst/>
          </a:prstGeom>
          <a:noFill/>
        </p:spPr>
      </p:pic>
      <p:pic>
        <p:nvPicPr>
          <p:cNvPr id="6148" name="Picture 4"/>
          <p:cNvPicPr>
            <a:picLocks noChangeAspect="1" noChangeArrowheads="1"/>
          </p:cNvPicPr>
          <p:nvPr/>
        </p:nvPicPr>
        <p:blipFill>
          <a:blip r:embed="rId5"/>
          <a:srcRect/>
          <a:stretch>
            <a:fillRect/>
          </a:stretch>
        </p:blipFill>
        <p:spPr bwMode="auto">
          <a:xfrm>
            <a:off x="9598744" y="7397080"/>
            <a:ext cx="1626773" cy="196144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additive="base">
                                        <p:cTn id="7" dur="500" fill="hold"/>
                                        <p:tgtEl>
                                          <p:spTgt spid="16385"/>
                                        </p:tgtEl>
                                        <p:attrNameLst>
                                          <p:attrName>ppt_x</p:attrName>
                                        </p:attrNameLst>
                                      </p:cBhvr>
                                      <p:tavLst>
                                        <p:tav tm="0">
                                          <p:val>
                                            <p:strVal val="1+#ppt_w/2"/>
                                          </p:val>
                                        </p:tav>
                                        <p:tav tm="100000">
                                          <p:val>
                                            <p:strVal val="#ppt_x"/>
                                          </p:val>
                                        </p:tav>
                                      </p:tavLst>
                                    </p:anim>
                                    <p:anim calcmode="lin" valueType="num">
                                      <p:cBhvr additive="base">
                                        <p:cTn id="8" dur="500" fill="hold"/>
                                        <p:tgtEl>
                                          <p:spTgt spid="163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 name="Rectangle 3"/>
          <p:cNvSpPr>
            <a:spLocks/>
          </p:cNvSpPr>
          <p:nvPr/>
        </p:nvSpPr>
        <p:spPr bwMode="auto">
          <a:xfrm>
            <a:off x="669752" y="6244952"/>
            <a:ext cx="11607204" cy="295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spcBef>
                <a:spcPts val="2000"/>
              </a:spcBef>
              <a:buClr>
                <a:srgbClr val="0B5900"/>
              </a:buClr>
              <a:buSzPct val="125000"/>
            </a:pPr>
            <a:endParaRPr lang="en-US" sz="3600" dirty="0">
              <a:solidFill>
                <a:schemeClr val="tx1"/>
              </a:solidFill>
              <a:latin typeface="Arial" charset="0"/>
              <a:ea typeface="ＭＳ Ｐゴシック" charset="0"/>
              <a:cs typeface="Arial" charset="0"/>
              <a:sym typeface="Arial" charset="0"/>
            </a:endParaRPr>
          </a:p>
        </p:txBody>
      </p:sp>
      <p:sp>
        <p:nvSpPr>
          <p:cNvPr id="6"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pic>
        <p:nvPicPr>
          <p:cNvPr id="10241" name="Picture 1" descr="C:\Users\Cor\Desktop\APS presentatie\26. SCHOOL.NL_tab_options_feedback01_20110608v1.png"/>
          <p:cNvPicPr>
            <a:picLocks noChangeAspect="1" noChangeArrowheads="1"/>
          </p:cNvPicPr>
          <p:nvPr/>
        </p:nvPicPr>
        <p:blipFill>
          <a:blip r:embed="rId3"/>
          <a:srcRect/>
          <a:stretch>
            <a:fillRect/>
          </a:stretch>
        </p:blipFill>
        <p:spPr bwMode="auto">
          <a:xfrm>
            <a:off x="1605856" y="1852464"/>
            <a:ext cx="10033893" cy="7645057"/>
          </a:xfrm>
          <a:prstGeom prst="rect">
            <a:avLst/>
          </a:prstGeom>
          <a:noFill/>
        </p:spPr>
      </p:pic>
    </p:spTree>
    <p:extLst>
      <p:ext uri="{BB962C8B-B14F-4D97-AF65-F5344CB8AC3E}">
        <p14:creationId xmlns:p14="http://schemas.microsoft.com/office/powerpoint/2010/main" xmlns="" val="2523565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1204" name="Rectangle 4"/>
          <p:cNvSpPr>
            <a:spLocks/>
          </p:cNvSpPr>
          <p:nvPr/>
        </p:nvSpPr>
        <p:spPr bwMode="auto">
          <a:xfrm>
            <a:off x="8978900" y="4140200"/>
            <a:ext cx="3479800" cy="252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endParaRPr lang="en-US" sz="2800" dirty="0">
              <a:solidFill>
                <a:srgbClr val="0B5900"/>
              </a:solidFill>
              <a:latin typeface="Arial Bold" charset="0"/>
              <a:ea typeface="ＭＳ Ｐゴシック" charset="0"/>
              <a:cs typeface="Arial Bold" charset="0"/>
              <a:sym typeface="Arial Bold" charset="0"/>
            </a:endParaRPr>
          </a:p>
        </p:txBody>
      </p:sp>
      <p:sp>
        <p:nvSpPr>
          <p:cNvPr id="6"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p>
        </p:txBody>
      </p:sp>
      <p:pic>
        <p:nvPicPr>
          <p:cNvPr id="217090" name="Picture 2" descr="C:\Users\Cor\Desktop\APS presentatie\32. Help.jpg"/>
          <p:cNvPicPr>
            <a:picLocks noChangeAspect="1" noChangeArrowheads="1"/>
          </p:cNvPicPr>
          <p:nvPr/>
        </p:nvPicPr>
        <p:blipFill>
          <a:blip r:embed="rId3"/>
          <a:srcRect/>
          <a:stretch>
            <a:fillRect/>
          </a:stretch>
        </p:blipFill>
        <p:spPr bwMode="auto">
          <a:xfrm>
            <a:off x="1605856" y="1852464"/>
            <a:ext cx="10081120" cy="768135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1+#ppt_w/2"/>
                                          </p:val>
                                        </p:tav>
                                        <p:tav tm="100000">
                                          <p:val>
                                            <p:strVal val="#ppt_x"/>
                                          </p:val>
                                        </p:tav>
                                      </p:tavLst>
                                    </p:anim>
                                    <p:anim calcmode="lin" valueType="num">
                                      <p:cBhvr additive="base">
                                        <p:cTn id="8"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1204" name="Rectangle 4"/>
          <p:cNvSpPr>
            <a:spLocks/>
          </p:cNvSpPr>
          <p:nvPr/>
        </p:nvSpPr>
        <p:spPr bwMode="auto">
          <a:xfrm>
            <a:off x="8978900" y="4140200"/>
            <a:ext cx="3479800" cy="252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endParaRPr lang="en-US" sz="2800" dirty="0">
              <a:solidFill>
                <a:srgbClr val="0B5900"/>
              </a:solidFill>
              <a:latin typeface="Arial Bold" charset="0"/>
              <a:ea typeface="ＭＳ Ｐゴシック" charset="0"/>
              <a:cs typeface="Arial Bold" charset="0"/>
              <a:sym typeface="Arial Bold" charset="0"/>
            </a:endParaRPr>
          </a:p>
        </p:txBody>
      </p:sp>
      <p:sp>
        <p:nvSpPr>
          <p:cNvPr id="6" name="Rectangle 3"/>
          <p:cNvSpPr>
            <a:spLocks/>
          </p:cNvSpPr>
          <p:nvPr/>
        </p:nvSpPr>
        <p:spPr bwMode="auto">
          <a:xfrm>
            <a:off x="1231900" y="556320"/>
            <a:ext cx="1031106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 </a:t>
            </a:r>
            <a:r>
              <a:rPr lang="en-US" sz="4400" b="1" dirty="0" err="1" smtClean="0">
                <a:solidFill>
                  <a:srgbClr val="0B5900"/>
                </a:solidFill>
                <a:latin typeface="Arial Bold" charset="0"/>
                <a:ea typeface="ＭＳ Ｐゴシック" charset="0"/>
                <a:cs typeface="Arial Bold" charset="0"/>
                <a:sym typeface="Arial Bold" charset="0"/>
              </a:rPr>
              <a:t>testen</a:t>
            </a:r>
            <a:r>
              <a:rPr lang="en-US" sz="4400" b="1" dirty="0" smtClean="0">
                <a:solidFill>
                  <a:srgbClr val="0B5900"/>
                </a:solidFill>
                <a:latin typeface="Arial Bold" charset="0"/>
                <a:ea typeface="ＭＳ Ｐゴシック" charset="0"/>
                <a:cs typeface="Arial Bold" charset="0"/>
                <a:sym typeface="Arial Bold" charset="0"/>
              </a:rPr>
              <a:t>?</a:t>
            </a:r>
          </a:p>
        </p:txBody>
      </p:sp>
      <p:sp>
        <p:nvSpPr>
          <p:cNvPr id="9" name="Rechthoek 8"/>
          <p:cNvSpPr/>
          <p:nvPr/>
        </p:nvSpPr>
        <p:spPr>
          <a:xfrm>
            <a:off x="597744" y="2140496"/>
            <a:ext cx="11881320" cy="5927777"/>
          </a:xfrm>
          <a:prstGeom prst="rect">
            <a:avLst/>
          </a:prstGeom>
        </p:spPr>
        <p:txBody>
          <a:bodyPr wrap="square">
            <a:spAutoFit/>
          </a:bodyPr>
          <a:lstStyle/>
          <a:p>
            <a:pPr marL="571500" indent="-571500" algn="l">
              <a:lnSpc>
                <a:spcPct val="120000"/>
              </a:lnSpc>
              <a:buClr>
                <a:srgbClr val="0D682C"/>
              </a:buClr>
              <a:buFont typeface="Arial"/>
              <a:buChar char="•"/>
            </a:pPr>
            <a:r>
              <a:rPr lang="en-US" sz="3600" dirty="0" err="1" smtClean="0">
                <a:solidFill>
                  <a:schemeClr val="tx1"/>
                </a:solidFill>
                <a:latin typeface="Arial Bold" charset="0"/>
                <a:ea typeface="ＭＳ Ｐゴシック" charset="0"/>
                <a:cs typeface="Arial Bold" charset="0"/>
                <a:sym typeface="Arial Bold" charset="0"/>
              </a:rPr>
              <a:t>Uiteraard</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kan</a:t>
            </a:r>
            <a:r>
              <a:rPr lang="en-US" sz="3600" dirty="0" smtClean="0">
                <a:solidFill>
                  <a:schemeClr val="tx1"/>
                </a:solidFill>
                <a:latin typeface="Arial Bold" charset="0"/>
                <a:ea typeface="ＭＳ Ｐゴシック" charset="0"/>
                <a:cs typeface="Arial Bold" charset="0"/>
                <a:sym typeface="Arial Bold" charset="0"/>
              </a:rPr>
              <a:t> YourSafetynet school </a:t>
            </a:r>
            <a:r>
              <a:rPr lang="en-US" sz="3600" dirty="0" err="1" smtClean="0">
                <a:solidFill>
                  <a:schemeClr val="tx1"/>
                </a:solidFill>
                <a:latin typeface="Arial Bold" charset="0"/>
                <a:ea typeface="ＭＳ Ｐゴシック" charset="0"/>
                <a:cs typeface="Arial Bold" charset="0"/>
                <a:sym typeface="Arial Bold" charset="0"/>
              </a:rPr>
              <a:t>geheel</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vrijblijvend</a:t>
            </a:r>
            <a:r>
              <a:rPr lang="en-US" sz="3600" dirty="0" smtClean="0">
                <a:solidFill>
                  <a:schemeClr val="tx1"/>
                </a:solidFill>
                <a:latin typeface="Arial Bold" charset="0"/>
                <a:ea typeface="ＭＳ Ｐゴシック" charset="0"/>
                <a:cs typeface="Arial Bold" charset="0"/>
                <a:sym typeface="Arial Bold" charset="0"/>
              </a:rPr>
              <a:t> op uw school </a:t>
            </a:r>
            <a:r>
              <a:rPr lang="en-US" sz="3600" dirty="0" err="1" smtClean="0">
                <a:solidFill>
                  <a:schemeClr val="tx1"/>
                </a:solidFill>
                <a:latin typeface="Arial Bold" charset="0"/>
                <a:ea typeface="ＭＳ Ｐゴシック" charset="0"/>
                <a:cs typeface="Arial Bold" charset="0"/>
                <a:sym typeface="Arial Bold" charset="0"/>
              </a:rPr>
              <a:t>worden</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getest</a:t>
            </a:r>
            <a:endParaRPr lang="en-US" sz="36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Arial"/>
              <a:buChar char="•"/>
            </a:pPr>
            <a:r>
              <a:rPr lang="en-US" sz="3600" dirty="0" err="1" smtClean="0">
                <a:solidFill>
                  <a:schemeClr val="tx1"/>
                </a:solidFill>
                <a:latin typeface="Arial Bold" charset="0"/>
                <a:ea typeface="ＭＳ Ｐゴシック" charset="0"/>
                <a:cs typeface="Arial Bold" charset="0"/>
                <a:sym typeface="Arial Bold" charset="0"/>
              </a:rPr>
              <a:t>Meldt</a:t>
            </a:r>
            <a:r>
              <a:rPr lang="en-US" sz="3600" dirty="0" smtClean="0">
                <a:solidFill>
                  <a:schemeClr val="tx1"/>
                </a:solidFill>
                <a:latin typeface="Arial Bold" charset="0"/>
                <a:ea typeface="ＭＳ Ｐゴシック" charset="0"/>
                <a:cs typeface="Arial Bold" charset="0"/>
                <a:sym typeface="Arial Bold" charset="0"/>
              </a:rPr>
              <a:t> u </a:t>
            </a:r>
            <a:r>
              <a:rPr lang="en-US" sz="3600" dirty="0" err="1" smtClean="0">
                <a:solidFill>
                  <a:schemeClr val="tx1"/>
                </a:solidFill>
                <a:latin typeface="Arial Bold" charset="0"/>
                <a:ea typeface="ＭＳ Ｐゴシック" charset="0"/>
                <a:cs typeface="Arial Bold" charset="0"/>
                <a:sym typeface="Arial Bold" charset="0"/>
              </a:rPr>
              <a:t>aan</a:t>
            </a:r>
            <a:r>
              <a:rPr lang="en-US" sz="3600" dirty="0" smtClean="0">
                <a:solidFill>
                  <a:schemeClr val="tx1"/>
                </a:solidFill>
                <a:latin typeface="Arial Bold" charset="0"/>
                <a:ea typeface="ＭＳ Ｐゴシック" charset="0"/>
                <a:cs typeface="Arial Bold" charset="0"/>
                <a:sym typeface="Arial Bold" charset="0"/>
              </a:rPr>
              <a:t> via: </a:t>
            </a:r>
            <a:r>
              <a:rPr lang="en-US" sz="3600" dirty="0" smtClean="0">
                <a:solidFill>
                  <a:schemeClr val="tx1"/>
                </a:solidFill>
                <a:latin typeface="Arial Bold" charset="0"/>
                <a:ea typeface="ＭＳ Ｐゴシック" charset="0"/>
                <a:cs typeface="Arial Bold" charset="0"/>
                <a:sym typeface="Arial Bold" charset="0"/>
                <a:hlinkClick r:id="rId4"/>
              </a:rPr>
              <a:t>klantenservice@yoursafetynet.com</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onder</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vermelding</a:t>
            </a:r>
            <a:r>
              <a:rPr lang="en-US" sz="3600" dirty="0" smtClean="0">
                <a:solidFill>
                  <a:schemeClr val="tx1"/>
                </a:solidFill>
                <a:latin typeface="Arial Bold" charset="0"/>
                <a:ea typeface="ＭＳ Ｐゴシック" charset="0"/>
                <a:cs typeface="Arial Bold" charset="0"/>
                <a:sym typeface="Arial Bold" charset="0"/>
              </a:rPr>
              <a:t> van:</a:t>
            </a:r>
          </a:p>
          <a:p>
            <a:pPr marL="571500" indent="-571500" algn="l">
              <a:lnSpc>
                <a:spcPct val="120000"/>
              </a:lnSpc>
              <a:buClr>
                <a:srgbClr val="0D682C"/>
              </a:buClr>
              <a:buFont typeface="Wingdings"/>
              <a:buChar char="Ø"/>
            </a:pPr>
            <a:r>
              <a:rPr lang="en-US" sz="2800" dirty="0" smtClean="0">
                <a:solidFill>
                  <a:schemeClr val="tx1"/>
                </a:solidFill>
                <a:latin typeface="Arial Bold" charset="0"/>
                <a:ea typeface="ＭＳ Ｐゴシック" charset="0"/>
                <a:cs typeface="Arial Bold" charset="0"/>
                <a:sym typeface="Arial Bold" charset="0"/>
              </a:rPr>
              <a:t>NAW </a:t>
            </a:r>
            <a:r>
              <a:rPr lang="en-US" sz="2800" dirty="0" err="1" smtClean="0">
                <a:solidFill>
                  <a:schemeClr val="tx1"/>
                </a:solidFill>
                <a:latin typeface="Arial Bold" charset="0"/>
                <a:ea typeface="ＭＳ Ｐゴシック" charset="0"/>
                <a:cs typeface="Arial Bold" charset="0"/>
                <a:sym typeface="Arial Bold" charset="0"/>
              </a:rPr>
              <a:t>gegevens</a:t>
            </a:r>
            <a:r>
              <a:rPr lang="en-US" sz="2800" dirty="0" smtClean="0">
                <a:solidFill>
                  <a:schemeClr val="tx1"/>
                </a:solidFill>
                <a:latin typeface="Arial Bold" charset="0"/>
                <a:ea typeface="ＭＳ Ｐゴシック" charset="0"/>
                <a:cs typeface="Arial Bold" charset="0"/>
                <a:sym typeface="Arial Bold" charset="0"/>
              </a:rPr>
              <a:t> en </a:t>
            </a:r>
            <a:r>
              <a:rPr lang="en-US" sz="2800" dirty="0" err="1" smtClean="0">
                <a:solidFill>
                  <a:schemeClr val="tx1"/>
                </a:solidFill>
                <a:latin typeface="Arial Bold" charset="0"/>
                <a:ea typeface="ＭＳ Ｐゴシック" charset="0"/>
                <a:cs typeface="Arial Bold" charset="0"/>
                <a:sym typeface="Arial Bold" charset="0"/>
              </a:rPr>
              <a:t>contactpersoon</a:t>
            </a:r>
            <a:r>
              <a:rPr lang="en-US" sz="2800" dirty="0" smtClean="0">
                <a:solidFill>
                  <a:schemeClr val="tx1"/>
                </a:solidFill>
                <a:latin typeface="Arial Bold" charset="0"/>
                <a:ea typeface="ＭＳ Ｐゴシック" charset="0"/>
                <a:cs typeface="Arial Bold" charset="0"/>
                <a:sym typeface="Arial Bold" charset="0"/>
              </a:rPr>
              <a:t> </a:t>
            </a:r>
          </a:p>
          <a:p>
            <a:pPr marL="571500" indent="-571500" algn="l">
              <a:lnSpc>
                <a:spcPct val="120000"/>
              </a:lnSpc>
              <a:buClr>
                <a:srgbClr val="0D682C"/>
              </a:buClr>
              <a:buFont typeface="Wingdings"/>
              <a:buChar char="Ø"/>
            </a:pPr>
            <a:r>
              <a:rPr lang="en-US" sz="2800" dirty="0" err="1" smtClean="0">
                <a:solidFill>
                  <a:schemeClr val="tx1"/>
                </a:solidFill>
                <a:latin typeface="Arial Bold" charset="0"/>
                <a:ea typeface="ＭＳ Ｐゴシック" charset="0"/>
                <a:cs typeface="Arial Bold" charset="0"/>
                <a:sym typeface="Arial Bold" charset="0"/>
              </a:rPr>
              <a:t>Aantal</a:t>
            </a:r>
            <a:r>
              <a:rPr lang="en-US" sz="2800" dirty="0" smtClean="0">
                <a:solidFill>
                  <a:schemeClr val="tx1"/>
                </a:solidFill>
                <a:latin typeface="Arial Bold" charset="0"/>
                <a:ea typeface="ＭＳ Ｐゴシック" charset="0"/>
                <a:cs typeface="Arial Bold" charset="0"/>
                <a:sym typeface="Arial Bold" charset="0"/>
              </a:rPr>
              <a:t> </a:t>
            </a:r>
            <a:r>
              <a:rPr lang="en-US" sz="2800" dirty="0" err="1" smtClean="0">
                <a:solidFill>
                  <a:schemeClr val="tx1"/>
                </a:solidFill>
                <a:latin typeface="Arial Bold" charset="0"/>
                <a:ea typeface="ＭＳ Ｐゴシック" charset="0"/>
                <a:cs typeface="Arial Bold" charset="0"/>
                <a:sym typeface="Arial Bold" charset="0"/>
              </a:rPr>
              <a:t>leerlingen</a:t>
            </a:r>
            <a:r>
              <a:rPr lang="en-US" sz="2800" dirty="0" smtClean="0">
                <a:solidFill>
                  <a:schemeClr val="tx1"/>
                </a:solidFill>
                <a:latin typeface="Arial Bold" charset="0"/>
                <a:ea typeface="ＭＳ Ｐゴシック" charset="0"/>
                <a:cs typeface="Arial Bold" charset="0"/>
                <a:sym typeface="Arial Bold" charset="0"/>
              </a:rPr>
              <a:t> en </a:t>
            </a:r>
            <a:r>
              <a:rPr lang="en-US" sz="2800" dirty="0" err="1" smtClean="0">
                <a:solidFill>
                  <a:schemeClr val="tx1"/>
                </a:solidFill>
                <a:latin typeface="Arial Bold" charset="0"/>
                <a:ea typeface="ＭＳ Ｐゴシック" charset="0"/>
                <a:cs typeface="Arial Bold" charset="0"/>
                <a:sym typeface="Arial Bold" charset="0"/>
              </a:rPr>
              <a:t>leerkrachten</a:t>
            </a:r>
            <a:endParaRPr lang="en-US" sz="28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2800" dirty="0" smtClean="0">
                <a:solidFill>
                  <a:schemeClr val="tx1"/>
                </a:solidFill>
                <a:latin typeface="Arial Bold" charset="0"/>
                <a:ea typeface="ＭＳ Ｐゴシック" charset="0"/>
                <a:cs typeface="Arial Bold" charset="0"/>
                <a:sym typeface="Arial Bold" charset="0"/>
              </a:rPr>
              <a:t>E-mail account </a:t>
            </a:r>
            <a:r>
              <a:rPr lang="en-US" sz="2800" dirty="0" err="1" smtClean="0">
                <a:solidFill>
                  <a:schemeClr val="tx1"/>
                </a:solidFill>
                <a:latin typeface="Arial Bold" charset="0"/>
                <a:ea typeface="ＭＳ Ｐゴシック" charset="0"/>
                <a:cs typeface="Arial Bold" charset="0"/>
                <a:sym typeface="Arial Bold" charset="0"/>
              </a:rPr>
              <a:t>waarop</a:t>
            </a:r>
            <a:r>
              <a:rPr lang="en-US" sz="2800" dirty="0" smtClean="0">
                <a:solidFill>
                  <a:schemeClr val="tx1"/>
                </a:solidFill>
                <a:latin typeface="Arial Bold" charset="0"/>
                <a:ea typeface="ＭＳ Ｐゴシック" charset="0"/>
                <a:cs typeface="Arial Bold" charset="0"/>
                <a:sym typeface="Arial Bold" charset="0"/>
              </a:rPr>
              <a:t> de </a:t>
            </a:r>
            <a:r>
              <a:rPr lang="en-US" sz="2800" dirty="0" err="1" smtClean="0">
                <a:solidFill>
                  <a:schemeClr val="tx1"/>
                </a:solidFill>
                <a:latin typeface="Arial Bold" charset="0"/>
                <a:ea typeface="ＭＳ Ｐゴシック" charset="0"/>
                <a:cs typeface="Arial Bold" charset="0"/>
                <a:sym typeface="Arial Bold" charset="0"/>
              </a:rPr>
              <a:t>licentie</a:t>
            </a:r>
            <a:r>
              <a:rPr lang="en-US" sz="2800" dirty="0" smtClean="0">
                <a:solidFill>
                  <a:schemeClr val="tx1"/>
                </a:solidFill>
                <a:latin typeface="Arial Bold" charset="0"/>
                <a:ea typeface="ＭＳ Ｐゴシック" charset="0"/>
                <a:cs typeface="Arial Bold" charset="0"/>
                <a:sym typeface="Arial Bold" charset="0"/>
              </a:rPr>
              <a:t> </a:t>
            </a:r>
            <a:r>
              <a:rPr lang="en-US" sz="2800" dirty="0" err="1" smtClean="0">
                <a:solidFill>
                  <a:schemeClr val="tx1"/>
                </a:solidFill>
                <a:latin typeface="Arial Bold" charset="0"/>
                <a:ea typeface="ＭＳ Ｐゴシック" charset="0"/>
                <a:cs typeface="Arial Bold" charset="0"/>
                <a:sym typeface="Arial Bold" charset="0"/>
              </a:rPr>
              <a:t>geregistreerd</a:t>
            </a:r>
            <a:r>
              <a:rPr lang="en-US" sz="2800" dirty="0" smtClean="0">
                <a:solidFill>
                  <a:schemeClr val="tx1"/>
                </a:solidFill>
                <a:latin typeface="Arial Bold" charset="0"/>
                <a:ea typeface="ＭＳ Ｐゴシック" charset="0"/>
                <a:cs typeface="Arial Bold" charset="0"/>
                <a:sym typeface="Arial Bold" charset="0"/>
              </a:rPr>
              <a:t> </a:t>
            </a:r>
            <a:r>
              <a:rPr lang="en-US" sz="2800" dirty="0" err="1" smtClean="0">
                <a:solidFill>
                  <a:schemeClr val="tx1"/>
                </a:solidFill>
                <a:latin typeface="Arial Bold" charset="0"/>
                <a:ea typeface="ＭＳ Ｐゴシック" charset="0"/>
                <a:cs typeface="Arial Bold" charset="0"/>
                <a:sym typeface="Arial Bold" charset="0"/>
              </a:rPr>
              <a:t>dient</a:t>
            </a:r>
            <a:r>
              <a:rPr lang="en-US" sz="2800" dirty="0" smtClean="0">
                <a:solidFill>
                  <a:schemeClr val="tx1"/>
                </a:solidFill>
                <a:latin typeface="Arial Bold" charset="0"/>
                <a:ea typeface="ＭＳ Ｐゴシック" charset="0"/>
                <a:cs typeface="Arial Bold" charset="0"/>
                <a:sym typeface="Arial Bold" charset="0"/>
              </a:rPr>
              <a:t> </a:t>
            </a:r>
            <a:r>
              <a:rPr lang="en-US" sz="2800" dirty="0" err="1" smtClean="0">
                <a:solidFill>
                  <a:schemeClr val="tx1"/>
                </a:solidFill>
                <a:latin typeface="Arial Bold" charset="0"/>
                <a:ea typeface="ＭＳ Ｐゴシック" charset="0"/>
                <a:cs typeface="Arial Bold" charset="0"/>
                <a:sym typeface="Arial Bold" charset="0"/>
              </a:rPr>
              <a:t>te</a:t>
            </a:r>
            <a:r>
              <a:rPr lang="en-US" sz="2800" dirty="0" smtClean="0">
                <a:solidFill>
                  <a:schemeClr val="tx1"/>
                </a:solidFill>
                <a:latin typeface="Arial Bold" charset="0"/>
                <a:ea typeface="ＭＳ Ｐゴシック" charset="0"/>
                <a:cs typeface="Arial Bold" charset="0"/>
                <a:sym typeface="Arial Bold" charset="0"/>
              </a:rPr>
              <a:t> </a:t>
            </a:r>
            <a:r>
              <a:rPr lang="en-US" sz="2800" dirty="0" err="1" smtClean="0">
                <a:solidFill>
                  <a:schemeClr val="tx1"/>
                </a:solidFill>
                <a:latin typeface="Arial Bold" charset="0"/>
                <a:ea typeface="ＭＳ Ｐゴシック" charset="0"/>
                <a:cs typeface="Arial Bold" charset="0"/>
                <a:sym typeface="Arial Bold" charset="0"/>
              </a:rPr>
              <a:t>worden</a:t>
            </a:r>
            <a:endParaRPr lang="en-US" sz="28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Wingdings"/>
              <a:buChar char="Ø"/>
            </a:pPr>
            <a:r>
              <a:rPr lang="en-US" sz="2800" dirty="0" err="1" smtClean="0">
                <a:solidFill>
                  <a:schemeClr val="tx1"/>
                </a:solidFill>
                <a:latin typeface="Arial Bold" charset="0"/>
                <a:ea typeface="ＭＳ Ｐゴシック" charset="0"/>
                <a:cs typeface="Arial Bold" charset="0"/>
                <a:sym typeface="Arial Bold" charset="0"/>
              </a:rPr>
              <a:t>Binnen</a:t>
            </a:r>
            <a:r>
              <a:rPr lang="en-US" sz="2800" dirty="0" smtClean="0">
                <a:solidFill>
                  <a:schemeClr val="tx1"/>
                </a:solidFill>
                <a:latin typeface="Arial Bold" charset="0"/>
                <a:ea typeface="ＭＳ Ｐゴシック" charset="0"/>
                <a:cs typeface="Arial Bold" charset="0"/>
                <a:sym typeface="Arial Bold" charset="0"/>
              </a:rPr>
              <a:t> </a:t>
            </a:r>
            <a:r>
              <a:rPr lang="en-US" sz="2800" dirty="0" err="1" smtClean="0">
                <a:solidFill>
                  <a:schemeClr val="tx1"/>
                </a:solidFill>
                <a:latin typeface="Arial Bold" charset="0"/>
                <a:ea typeface="ＭＳ Ｐゴシック" charset="0"/>
                <a:cs typeface="Arial Bold" charset="0"/>
                <a:sym typeface="Arial Bold" charset="0"/>
              </a:rPr>
              <a:t>één</a:t>
            </a:r>
            <a:r>
              <a:rPr lang="en-US" sz="2800" dirty="0" smtClean="0">
                <a:solidFill>
                  <a:schemeClr val="tx1"/>
                </a:solidFill>
                <a:latin typeface="Arial Bold" charset="0"/>
                <a:ea typeface="ＭＳ Ｐゴシック" charset="0"/>
                <a:cs typeface="Arial Bold" charset="0"/>
                <a:sym typeface="Arial Bold" charset="0"/>
              </a:rPr>
              <a:t> dag </a:t>
            </a:r>
            <a:r>
              <a:rPr lang="en-US" sz="2800" dirty="0" err="1" smtClean="0">
                <a:solidFill>
                  <a:schemeClr val="tx1"/>
                </a:solidFill>
                <a:latin typeface="Arial Bold" charset="0"/>
                <a:ea typeface="ＭＳ Ｐゴシック" charset="0"/>
                <a:cs typeface="Arial Bold" charset="0"/>
                <a:sym typeface="Arial Bold" charset="0"/>
              </a:rPr>
              <a:t>kunt</a:t>
            </a:r>
            <a:r>
              <a:rPr lang="en-US" sz="2800" dirty="0" smtClean="0">
                <a:solidFill>
                  <a:schemeClr val="tx1"/>
                </a:solidFill>
                <a:latin typeface="Arial Bold" charset="0"/>
                <a:ea typeface="ＭＳ Ｐゴシック" charset="0"/>
                <a:cs typeface="Arial Bold" charset="0"/>
                <a:sym typeface="Arial Bold" charset="0"/>
              </a:rPr>
              <a:t> u </a:t>
            </a:r>
            <a:r>
              <a:rPr lang="en-US" sz="2800" dirty="0" err="1" smtClean="0">
                <a:solidFill>
                  <a:schemeClr val="tx1"/>
                </a:solidFill>
                <a:latin typeface="Arial Bold" charset="0"/>
                <a:ea typeface="ＭＳ Ｐゴシック" charset="0"/>
                <a:cs typeface="Arial Bold" charset="0"/>
                <a:sym typeface="Arial Bold" charset="0"/>
              </a:rPr>
              <a:t>aan</a:t>
            </a:r>
            <a:r>
              <a:rPr lang="en-US" sz="2800" dirty="0" smtClean="0">
                <a:solidFill>
                  <a:schemeClr val="tx1"/>
                </a:solidFill>
                <a:latin typeface="Arial Bold" charset="0"/>
                <a:ea typeface="ＭＳ Ｐゴシック" charset="0"/>
                <a:cs typeface="Arial Bold" charset="0"/>
                <a:sym typeface="Arial Bold" charset="0"/>
              </a:rPr>
              <a:t> de slag</a:t>
            </a:r>
          </a:p>
          <a:p>
            <a:pPr marL="571500" indent="-571500" algn="l">
              <a:lnSpc>
                <a:spcPct val="120000"/>
              </a:lnSpc>
              <a:buClr>
                <a:srgbClr val="0D682C"/>
              </a:buClr>
              <a:buFont typeface="Arial" charset="0"/>
              <a:buChar char="•"/>
            </a:pPr>
            <a:r>
              <a:rPr lang="en-US" sz="3600" dirty="0" smtClean="0">
                <a:solidFill>
                  <a:schemeClr val="tx1"/>
                </a:solidFill>
                <a:latin typeface="Arial Bold" charset="0"/>
                <a:ea typeface="ＭＳ Ｐゴシック" charset="0"/>
                <a:cs typeface="Arial Bold" charset="0"/>
                <a:sym typeface="Arial Bold" charset="0"/>
              </a:rPr>
              <a:t>Of </a:t>
            </a:r>
            <a:r>
              <a:rPr lang="en-US" sz="3600" dirty="0" err="1" smtClean="0">
                <a:solidFill>
                  <a:schemeClr val="tx1"/>
                </a:solidFill>
                <a:latin typeface="Arial Bold" charset="0"/>
                <a:ea typeface="ＭＳ Ｐゴシック" charset="0"/>
                <a:cs typeface="Arial Bold" charset="0"/>
                <a:sym typeface="Arial Bold" charset="0"/>
              </a:rPr>
              <a:t>vul</a:t>
            </a:r>
            <a:r>
              <a:rPr lang="en-US" sz="3600" dirty="0" smtClean="0">
                <a:solidFill>
                  <a:schemeClr val="tx1"/>
                </a:solidFill>
                <a:latin typeface="Arial Bold" charset="0"/>
                <a:ea typeface="ＭＳ Ｐゴシック" charset="0"/>
                <a:cs typeface="Arial Bold" charset="0"/>
                <a:sym typeface="Arial Bold" charset="0"/>
              </a:rPr>
              <a:t> de </a:t>
            </a:r>
            <a:r>
              <a:rPr lang="en-US" sz="3600" dirty="0" err="1" smtClean="0">
                <a:solidFill>
                  <a:schemeClr val="tx1"/>
                </a:solidFill>
                <a:latin typeface="Arial Bold" charset="0"/>
                <a:ea typeface="ＭＳ Ｐゴシック" charset="0"/>
                <a:cs typeface="Arial Bold" charset="0"/>
                <a:sym typeface="Arial Bold" charset="0"/>
              </a:rPr>
              <a:t>lijst</a:t>
            </a:r>
            <a:r>
              <a:rPr lang="en-US" sz="3600" dirty="0" smtClean="0">
                <a:solidFill>
                  <a:schemeClr val="tx1"/>
                </a:solidFill>
                <a:latin typeface="Arial Bold" charset="0"/>
                <a:ea typeface="ＭＳ Ｐゴシック" charset="0"/>
                <a:cs typeface="Arial Bold" charset="0"/>
                <a:sym typeface="Arial Bold" charset="0"/>
              </a:rPr>
              <a:t> in die </a:t>
            </a:r>
            <a:r>
              <a:rPr lang="en-US" sz="3600" dirty="0" err="1" smtClean="0">
                <a:solidFill>
                  <a:schemeClr val="tx1"/>
                </a:solidFill>
                <a:latin typeface="Arial Bold" charset="0"/>
                <a:ea typeface="ＭＳ Ｐゴシック" charset="0"/>
                <a:cs typeface="Arial Bold" charset="0"/>
                <a:sym typeface="Arial Bold" charset="0"/>
              </a:rPr>
              <a:t>ik</a:t>
            </a:r>
            <a:r>
              <a:rPr lang="en-US" sz="3600" dirty="0" smtClean="0">
                <a:solidFill>
                  <a:schemeClr val="tx1"/>
                </a:solidFill>
                <a:latin typeface="Arial Bold" charset="0"/>
                <a:ea typeface="ＭＳ Ｐゴシック" charset="0"/>
                <a:cs typeface="Arial Bold" charset="0"/>
                <a:sym typeface="Arial Bold" charset="0"/>
              </a:rPr>
              <a:t> nu </a:t>
            </a:r>
            <a:r>
              <a:rPr lang="en-US" sz="3600" dirty="0" err="1" smtClean="0">
                <a:solidFill>
                  <a:schemeClr val="tx1"/>
                </a:solidFill>
                <a:latin typeface="Arial Bold" charset="0"/>
                <a:ea typeface="ＭＳ Ｐゴシック" charset="0"/>
                <a:cs typeface="Arial Bold" charset="0"/>
                <a:sym typeface="Arial Bold" charset="0"/>
              </a:rPr>
              <a:t>laat</a:t>
            </a:r>
            <a:r>
              <a:rPr lang="en-US" sz="3600" dirty="0" smtClean="0">
                <a:solidFill>
                  <a:schemeClr val="tx1"/>
                </a:solidFill>
                <a:latin typeface="Arial Bold" charset="0"/>
                <a:ea typeface="ＭＳ Ｐゴシック" charset="0"/>
                <a:cs typeface="Arial Bold" charset="0"/>
                <a:sym typeface="Arial Bold" charset="0"/>
              </a:rPr>
              <a:t> </a:t>
            </a:r>
            <a:r>
              <a:rPr lang="en-US" sz="3600" dirty="0" err="1" smtClean="0">
                <a:solidFill>
                  <a:schemeClr val="tx1"/>
                </a:solidFill>
                <a:latin typeface="Arial Bold" charset="0"/>
                <a:ea typeface="ＭＳ Ｐゴシック" charset="0"/>
                <a:cs typeface="Arial Bold" charset="0"/>
                <a:sym typeface="Arial Bold" charset="0"/>
              </a:rPr>
              <a:t>rondgaan</a:t>
            </a:r>
            <a:endParaRPr lang="en-US" sz="3600" dirty="0" smtClean="0">
              <a:solidFill>
                <a:schemeClr val="tx1"/>
              </a:solidFill>
              <a:latin typeface="Arial Bold" charset="0"/>
              <a:ea typeface="ＭＳ Ｐゴシック" charset="0"/>
              <a:cs typeface="Arial Bold" charset="0"/>
              <a:sym typeface="Arial Bold" charset="0"/>
            </a:endParaRPr>
          </a:p>
          <a:p>
            <a:pPr marL="571500" indent="-571500" algn="l">
              <a:lnSpc>
                <a:spcPct val="120000"/>
              </a:lnSpc>
              <a:buClr>
                <a:srgbClr val="0D682C"/>
              </a:buClr>
              <a:buFont typeface="Arial" charset="0"/>
              <a:buChar char="•"/>
            </a:pPr>
            <a:endParaRPr lang="en-US" sz="2400" dirty="0" smtClean="0">
              <a:solidFill>
                <a:schemeClr val="tx1"/>
              </a:solidFill>
              <a:latin typeface="Arial Bold" charset="0"/>
              <a:ea typeface="ＭＳ Ｐゴシック" charset="0"/>
              <a:cs typeface="Arial Bold" charset="0"/>
              <a:sym typeface="Arial Bold"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1+#ppt_w/2"/>
                                          </p:val>
                                        </p:tav>
                                        <p:tav tm="100000">
                                          <p:val>
                                            <p:strVal val="#ppt_x"/>
                                          </p:val>
                                        </p:tav>
                                      </p:tavLst>
                                    </p:anim>
                                    <p:anim calcmode="lin" valueType="num">
                                      <p:cBhvr additive="base">
                                        <p:cTn id="8"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 name="Rectangle 2"/>
          <p:cNvSpPr>
            <a:spLocks/>
          </p:cNvSpPr>
          <p:nvPr/>
        </p:nvSpPr>
        <p:spPr bwMode="auto">
          <a:xfrm>
            <a:off x="1231900" y="5715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800" b="1" dirty="0" err="1" smtClean="0">
                <a:solidFill>
                  <a:srgbClr val="0B5900"/>
                </a:solidFill>
                <a:latin typeface="Arial Bold" charset="0"/>
                <a:ea typeface="ＭＳ Ｐゴシック" charset="0"/>
                <a:cs typeface="Arial Bold" charset="0"/>
                <a:sym typeface="Arial Bold" charset="0"/>
              </a:rPr>
              <a:t>Afronding</a:t>
            </a:r>
            <a:r>
              <a:rPr lang="en-US" sz="4800" b="1" dirty="0" smtClean="0">
                <a:solidFill>
                  <a:srgbClr val="0B5900"/>
                </a:solidFill>
                <a:latin typeface="Arial Bold" charset="0"/>
                <a:ea typeface="ＭＳ Ｐゴシック" charset="0"/>
                <a:cs typeface="Arial Bold" charset="0"/>
                <a:sym typeface="Arial Bold" charset="0"/>
              </a:rPr>
              <a:t> en </a:t>
            </a:r>
            <a:r>
              <a:rPr lang="en-US" sz="4800" b="1" dirty="0" err="1" smtClean="0">
                <a:solidFill>
                  <a:srgbClr val="0B5900"/>
                </a:solidFill>
                <a:latin typeface="Arial Bold" charset="0"/>
                <a:ea typeface="ＭＳ Ｐゴシック" charset="0"/>
                <a:cs typeface="Arial Bold" charset="0"/>
                <a:sym typeface="Arial Bold" charset="0"/>
              </a:rPr>
              <a:t>vragen</a:t>
            </a:r>
            <a:endParaRPr lang="en-US" sz="4800" b="1" dirty="0">
              <a:solidFill>
                <a:srgbClr val="0B5900"/>
              </a:solidFill>
              <a:latin typeface="Arial Bold" charset="0"/>
              <a:ea typeface="ＭＳ Ｐゴシック" charset="0"/>
              <a:cs typeface="Arial Bold" charset="0"/>
              <a:sym typeface="Arial Bold" charset="0"/>
            </a:endParaRPr>
          </a:p>
        </p:txBody>
      </p:sp>
      <p:sp>
        <p:nvSpPr>
          <p:cNvPr id="6" name="Rectangle 3"/>
          <p:cNvSpPr>
            <a:spLocks/>
          </p:cNvSpPr>
          <p:nvPr/>
        </p:nvSpPr>
        <p:spPr bwMode="auto">
          <a:xfrm>
            <a:off x="1231900" y="2324100"/>
            <a:ext cx="10604500"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spcBef>
                <a:spcPts val="1000"/>
              </a:spcBef>
            </a:pPr>
            <a:r>
              <a:rPr lang="en-US" sz="16000" b="1" dirty="0" smtClean="0">
                <a:solidFill>
                  <a:srgbClr val="0D682C"/>
                </a:solidFill>
                <a:latin typeface="Arial Bold" charset="0"/>
                <a:ea typeface="ＭＳ Ｐゴシック" charset="0"/>
                <a:cs typeface="Arial Bold" charset="0"/>
                <a:sym typeface="Arial Bold" charset="0"/>
              </a:rPr>
              <a:t>??????</a:t>
            </a:r>
            <a:endParaRPr lang="en-US" sz="16000" b="1" dirty="0">
              <a:solidFill>
                <a:srgbClr val="0D682C"/>
              </a:solidFill>
              <a:latin typeface="Arial Bold" charset="0"/>
              <a:ea typeface="ＭＳ Ｐゴシック" charset="0"/>
              <a:cs typeface="Arial Bold" charset="0"/>
              <a:sym typeface="Arial Bold" charset="0"/>
            </a:endParaRPr>
          </a:p>
          <a:p>
            <a:pPr>
              <a:spcBef>
                <a:spcPts val="1000"/>
              </a:spcBef>
            </a:pPr>
            <a:r>
              <a:rPr lang="en-US" sz="4800" dirty="0" err="1" smtClean="0">
                <a:solidFill>
                  <a:schemeClr val="tx1"/>
                </a:solidFill>
                <a:latin typeface="Arial" charset="0"/>
                <a:ea typeface="ＭＳ Ｐゴシック" charset="0"/>
                <a:cs typeface="Arial" charset="0"/>
                <a:sym typeface="Arial" charset="0"/>
              </a:rPr>
              <a:t>Heeft</a:t>
            </a:r>
            <a:r>
              <a:rPr lang="en-US" sz="4800" dirty="0" smtClean="0">
                <a:solidFill>
                  <a:schemeClr val="tx1"/>
                </a:solidFill>
                <a:latin typeface="Arial" charset="0"/>
                <a:ea typeface="ＭＳ Ｐゴシック" charset="0"/>
                <a:cs typeface="Arial" charset="0"/>
                <a:sym typeface="Arial" charset="0"/>
              </a:rPr>
              <a:t> u </a:t>
            </a:r>
            <a:r>
              <a:rPr lang="en-US" sz="4800" dirty="0" err="1" smtClean="0">
                <a:solidFill>
                  <a:schemeClr val="tx1"/>
                </a:solidFill>
                <a:latin typeface="Arial" charset="0"/>
                <a:ea typeface="ＭＳ Ｐゴシック" charset="0"/>
                <a:cs typeface="Arial" charset="0"/>
                <a:sym typeface="Arial" charset="0"/>
              </a:rPr>
              <a:t>misschien</a:t>
            </a:r>
            <a:r>
              <a:rPr lang="en-US" sz="4800" dirty="0" smtClean="0">
                <a:solidFill>
                  <a:schemeClr val="tx1"/>
                </a:solidFill>
                <a:latin typeface="Arial" charset="0"/>
                <a:ea typeface="ＭＳ Ｐゴシック" charset="0"/>
                <a:cs typeface="Arial" charset="0"/>
                <a:sym typeface="Arial" charset="0"/>
              </a:rPr>
              <a:t> </a:t>
            </a:r>
            <a:r>
              <a:rPr lang="en-US" sz="4800" dirty="0" err="1" smtClean="0">
                <a:solidFill>
                  <a:schemeClr val="tx1"/>
                </a:solidFill>
                <a:latin typeface="Arial" charset="0"/>
                <a:ea typeface="ＭＳ Ｐゴシック" charset="0"/>
                <a:cs typeface="Arial" charset="0"/>
                <a:sym typeface="Arial" charset="0"/>
              </a:rPr>
              <a:t>nog</a:t>
            </a:r>
            <a:r>
              <a:rPr lang="en-US" sz="4800" dirty="0" smtClean="0">
                <a:solidFill>
                  <a:schemeClr val="tx1"/>
                </a:solidFill>
                <a:latin typeface="Arial" charset="0"/>
                <a:ea typeface="ＭＳ Ｐゴシック" charset="0"/>
                <a:cs typeface="Arial" charset="0"/>
                <a:sym typeface="Arial" charset="0"/>
              </a:rPr>
              <a:t> </a:t>
            </a:r>
            <a:r>
              <a:rPr lang="en-US" sz="4800" dirty="0" err="1" smtClean="0">
                <a:solidFill>
                  <a:schemeClr val="tx1"/>
                </a:solidFill>
                <a:latin typeface="Arial" charset="0"/>
                <a:ea typeface="ＭＳ Ｐゴシック" charset="0"/>
                <a:cs typeface="Arial" charset="0"/>
                <a:sym typeface="Arial" charset="0"/>
              </a:rPr>
              <a:t>vragen</a:t>
            </a:r>
            <a:r>
              <a:rPr lang="en-US" sz="4800" dirty="0" smtClean="0">
                <a:solidFill>
                  <a:schemeClr val="tx1"/>
                </a:solidFill>
                <a:latin typeface="Arial" charset="0"/>
                <a:ea typeface="ＭＳ Ｐゴシック" charset="0"/>
                <a:cs typeface="Arial" charset="0"/>
                <a:sym typeface="Arial" charset="0"/>
              </a:rPr>
              <a:t>?</a:t>
            </a:r>
            <a:endParaRPr lang="en-US" sz="4800" dirty="0">
              <a:solidFill>
                <a:schemeClr val="tx1"/>
              </a:solidFill>
              <a:latin typeface="Arial" charset="0"/>
              <a:ea typeface="ＭＳ Ｐゴシック" charset="0"/>
              <a:cs typeface="Arial"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chtergrond v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004800" cy="9753600"/>
          </a:xfrm>
          <a:prstGeom prst="rect">
            <a:avLst/>
          </a:prstGeom>
        </p:spPr>
      </p:pic>
      <p:sp>
        <p:nvSpPr>
          <p:cNvPr id="7" name="Rectangle 2"/>
          <p:cNvSpPr>
            <a:spLocks/>
          </p:cNvSpPr>
          <p:nvPr/>
        </p:nvSpPr>
        <p:spPr bwMode="auto">
          <a:xfrm>
            <a:off x="4846216" y="7785100"/>
            <a:ext cx="5616624" cy="1412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2400" u="sng" dirty="0" smtClean="0">
              <a:solidFill>
                <a:schemeClr val="tx1"/>
              </a:solidFill>
              <a:latin typeface="Arial" charset="0"/>
              <a:ea typeface="ＭＳ Ｐゴシック" charset="0"/>
              <a:cs typeface="Arial" charset="0"/>
              <a:sym typeface="Arial" charset="0"/>
            </a:endParaRPr>
          </a:p>
        </p:txBody>
      </p:sp>
      <p:sp>
        <p:nvSpPr>
          <p:cNvPr id="9" name="TextBox 8"/>
          <p:cNvSpPr txBox="1"/>
          <p:nvPr/>
        </p:nvSpPr>
        <p:spPr>
          <a:xfrm>
            <a:off x="597744" y="5524872"/>
            <a:ext cx="10801200" cy="3447098"/>
          </a:xfrm>
          <a:prstGeom prst="rect">
            <a:avLst/>
          </a:prstGeom>
          <a:noFill/>
        </p:spPr>
        <p:txBody>
          <a:bodyPr wrap="square" rtlCol="0">
            <a:spAutoFit/>
          </a:bodyPr>
          <a:lstStyle/>
          <a:p>
            <a:r>
              <a:rPr lang="en-US" sz="4400" b="1" dirty="0" smtClean="0">
                <a:solidFill>
                  <a:schemeClr val="tx1"/>
                </a:solidFill>
                <a:latin typeface="Arial Bold" charset="0"/>
                <a:ea typeface="ＭＳ Ｐゴシック" charset="0"/>
                <a:cs typeface="Arial Bold" charset="0"/>
                <a:sym typeface="Arial Bold" charset="0"/>
              </a:rPr>
              <a:t>Namens het Hans </a:t>
            </a:r>
            <a:r>
              <a:rPr lang="en-US" sz="4400" b="1" dirty="0" err="1" smtClean="0">
                <a:solidFill>
                  <a:schemeClr val="tx1"/>
                </a:solidFill>
                <a:latin typeface="Arial Bold" charset="0"/>
                <a:ea typeface="ＭＳ Ｐゴシック" charset="0"/>
                <a:cs typeface="Arial Bold" charset="0"/>
                <a:sym typeface="Arial Bold" charset="0"/>
              </a:rPr>
              <a:t>Petricollege</a:t>
            </a:r>
            <a:r>
              <a:rPr lang="en-US" sz="4400" b="1" dirty="0" smtClean="0">
                <a:solidFill>
                  <a:schemeClr val="tx1"/>
                </a:solidFill>
                <a:latin typeface="Arial Bold" charset="0"/>
                <a:ea typeface="ＭＳ Ｐゴシック" charset="0"/>
                <a:cs typeface="Arial Bold" charset="0"/>
                <a:sym typeface="Arial Bold" charset="0"/>
              </a:rPr>
              <a:t> en het YourSafetynet team,</a:t>
            </a:r>
          </a:p>
          <a:p>
            <a:r>
              <a:rPr lang="en-US" sz="5400" b="1" dirty="0" err="1" smtClean="0">
                <a:solidFill>
                  <a:schemeClr val="tx1"/>
                </a:solidFill>
                <a:latin typeface="Arial Bold" charset="0"/>
                <a:ea typeface="ＭＳ Ｐゴシック" charset="0"/>
                <a:cs typeface="Arial Bold" charset="0"/>
                <a:sym typeface="Arial Bold" charset="0"/>
              </a:rPr>
              <a:t>bedankt</a:t>
            </a:r>
            <a:r>
              <a:rPr lang="en-US" sz="5400" b="1" dirty="0" smtClean="0">
                <a:solidFill>
                  <a:schemeClr val="tx1"/>
                </a:solidFill>
                <a:latin typeface="Arial Bold" charset="0"/>
                <a:ea typeface="ＭＳ Ｐゴシック" charset="0"/>
                <a:cs typeface="Arial Bold" charset="0"/>
                <a:sym typeface="Arial Bold" charset="0"/>
              </a:rPr>
              <a:t> voor uw </a:t>
            </a:r>
            <a:r>
              <a:rPr lang="en-US" sz="5400" b="1" dirty="0" err="1" smtClean="0">
                <a:solidFill>
                  <a:schemeClr val="tx1"/>
                </a:solidFill>
                <a:latin typeface="Arial Bold" charset="0"/>
                <a:ea typeface="ＭＳ Ｐゴシック" charset="0"/>
                <a:cs typeface="Arial Bold" charset="0"/>
                <a:sym typeface="Arial Bold" charset="0"/>
              </a:rPr>
              <a:t>aandacht</a:t>
            </a:r>
            <a:endParaRPr lang="en-US" sz="5400" b="1" dirty="0" smtClean="0">
              <a:solidFill>
                <a:schemeClr val="tx1"/>
              </a:solidFill>
              <a:latin typeface="Arial Bold" charset="0"/>
              <a:ea typeface="ＭＳ Ｐゴシック" charset="0"/>
              <a:cs typeface="Arial Bold" charset="0"/>
              <a:sym typeface="Arial Bold" charset="0"/>
            </a:endParaRPr>
          </a:p>
          <a:p>
            <a:endParaRPr lang="en-US" sz="4400" b="1" dirty="0" smtClean="0">
              <a:solidFill>
                <a:schemeClr val="tx1"/>
              </a:solidFill>
              <a:latin typeface="Arial Bold" charset="0"/>
              <a:ea typeface="ＭＳ Ｐゴシック" charset="0"/>
              <a:sym typeface="Arial Bold" charset="0"/>
            </a:endParaRPr>
          </a:p>
          <a:p>
            <a:pPr algn="l"/>
            <a:r>
              <a:rPr lang="en-US" sz="3200" b="1" dirty="0" smtClean="0">
                <a:solidFill>
                  <a:schemeClr val="tx1"/>
                </a:solidFill>
                <a:latin typeface="Arial Bold" charset="0"/>
                <a:ea typeface="ＭＳ Ｐゴシック" charset="0"/>
                <a:sym typeface="Arial Bold" charset="0"/>
              </a:rPr>
              <a:t>c.van.gils@yoursafetynet.com</a:t>
            </a:r>
            <a:endParaRPr lang="en-US" sz="32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10.10.0.9\Rody\Mijn documenten\Mijn afbeeldingen\schoolgebouw%20023 (2).jpg"/>
          <p:cNvPicPr>
            <a:picLocks noChangeAspect="1" noChangeArrowheads="1"/>
          </p:cNvPicPr>
          <p:nvPr/>
        </p:nvPicPr>
        <p:blipFill>
          <a:blip r:embed="rId3" cstate="print"/>
          <a:srcRect/>
          <a:stretch>
            <a:fillRect/>
          </a:stretch>
        </p:blipFill>
        <p:spPr bwMode="auto">
          <a:xfrm>
            <a:off x="9958784" y="1630891"/>
            <a:ext cx="3046016" cy="8122709"/>
          </a:xfrm>
          <a:prstGeom prst="rect">
            <a:avLst/>
          </a:prstGeom>
          <a:noFill/>
          <a:ln w="9525">
            <a:noFill/>
            <a:miter lim="800000"/>
            <a:headEnd/>
            <a:tailEnd/>
          </a:ln>
        </p:spPr>
      </p:pic>
      <p:pic>
        <p:nvPicPr>
          <p:cNvPr id="18439"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441" name="Rectangle 9"/>
          <p:cNvSpPr>
            <a:spLocks/>
          </p:cNvSpPr>
          <p:nvPr/>
        </p:nvSpPr>
        <p:spPr bwMode="auto">
          <a:xfrm>
            <a:off x="1231900" y="23241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4800" dirty="0">
              <a:solidFill>
                <a:schemeClr val="tx1"/>
              </a:solidFill>
              <a:latin typeface="Arial Bold" charset="0"/>
              <a:ea typeface="ＭＳ Ｐゴシック" charset="0"/>
              <a:cs typeface="Arial Bold" charset="0"/>
              <a:sym typeface="Arial Bold" charset="0"/>
            </a:endParaRPr>
          </a:p>
        </p:txBody>
      </p:sp>
      <p:sp>
        <p:nvSpPr>
          <p:cNvPr id="14" name="Rectangle 3"/>
          <p:cNvSpPr>
            <a:spLocks/>
          </p:cNvSpPr>
          <p:nvPr/>
        </p:nvSpPr>
        <p:spPr bwMode="auto">
          <a:xfrm>
            <a:off x="1231900" y="556320"/>
            <a:ext cx="1009503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sp>
        <p:nvSpPr>
          <p:cNvPr id="5" name="Titel 1"/>
          <p:cNvSpPr>
            <a:spLocks noGrp="1"/>
          </p:cNvSpPr>
          <p:nvPr>
            <p:ph type="title"/>
          </p:nvPr>
        </p:nvSpPr>
        <p:spPr>
          <a:xfrm>
            <a:off x="741760" y="2140496"/>
            <a:ext cx="8424936" cy="1008112"/>
          </a:xfrm>
        </p:spPr>
        <p:txBody>
          <a:bodyPr/>
          <a:lstStyle/>
          <a:p>
            <a:r>
              <a:rPr lang="nl-NL" sz="6600" dirty="0" smtClean="0">
                <a:latin typeface="Calibri" pitchFamily="34" charset="0"/>
                <a:cs typeface="Calibri" pitchFamily="34" charset="0"/>
              </a:rPr>
              <a:t>Rody Dubbelman</a:t>
            </a:r>
            <a:endParaRPr lang="nl-NL" sz="6600" dirty="0">
              <a:latin typeface="Calibri" pitchFamily="34" charset="0"/>
              <a:cs typeface="Calibri" pitchFamily="34" charset="0"/>
            </a:endParaRPr>
          </a:p>
        </p:txBody>
      </p:sp>
      <p:sp>
        <p:nvSpPr>
          <p:cNvPr id="6" name="Titel 1"/>
          <p:cNvSpPr txBox="1">
            <a:spLocks/>
          </p:cNvSpPr>
          <p:nvPr/>
        </p:nvSpPr>
        <p:spPr>
          <a:xfrm>
            <a:off x="885776" y="6244952"/>
            <a:ext cx="11703050" cy="1944216"/>
          </a:xfrm>
          <a:prstGeom prst="rect">
            <a:avLst/>
          </a:prstGeom>
        </p:spPr>
        <p:txBody>
          <a:bodyPr vert="horz"/>
          <a:lstStyle/>
          <a:p>
            <a:pPr marL="0" marR="0" lvl="0" indent="0" algn="ctr" defTabSz="914400" rtl="0" eaLnBrk="1" fontAlgn="base" latinLnBrk="0" hangingPunct="1">
              <a:lnSpc>
                <a:spcPct val="100000"/>
              </a:lnSpc>
              <a:spcBef>
                <a:spcPct val="0"/>
              </a:spcBef>
              <a:spcAft>
                <a:spcPct val="0"/>
              </a:spcAft>
              <a:buClrTx/>
              <a:buSzTx/>
              <a:buFontTx/>
              <a:buChar char="-"/>
              <a:tabLst/>
              <a:defRPr/>
            </a:pPr>
            <a:endParaRPr kumimoji="0" lang="nl-NL" sz="48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pic>
        <p:nvPicPr>
          <p:cNvPr id="7" name="Picture 5" descr="\\10.10.0.9\Rody\Mijn documenten\Mijn afbeeldingen\briefpapier\HPSHsstl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102800" y="1708448"/>
            <a:ext cx="2214578" cy="500066"/>
          </a:xfrm>
          <a:prstGeom prst="rect">
            <a:avLst/>
          </a:prstGeom>
          <a:noFill/>
          <a:ln w="9525">
            <a:noFill/>
            <a:miter lim="800000"/>
            <a:headEnd/>
            <a:tailEnd/>
          </a:ln>
        </p:spPr>
      </p:pic>
      <p:sp>
        <p:nvSpPr>
          <p:cNvPr id="9" name="Tekstvak 8"/>
          <p:cNvSpPr txBox="1"/>
          <p:nvPr/>
        </p:nvSpPr>
        <p:spPr>
          <a:xfrm>
            <a:off x="237704" y="4516760"/>
            <a:ext cx="9577064" cy="2677656"/>
          </a:xfrm>
          <a:prstGeom prst="rect">
            <a:avLst/>
          </a:prstGeom>
          <a:noFill/>
        </p:spPr>
        <p:txBody>
          <a:bodyPr wrap="square" rtlCol="0">
            <a:spAutoFit/>
          </a:bodyPr>
          <a:lstStyle/>
          <a:p>
            <a:pPr algn="l">
              <a:buFont typeface="Arial" pitchFamily="34" charset="0"/>
              <a:buChar char="•"/>
            </a:pPr>
            <a:r>
              <a:rPr lang="nl-NL" dirty="0" smtClean="0"/>
              <a:t>  Praktijkonderwijs en OPDC</a:t>
            </a:r>
          </a:p>
          <a:p>
            <a:pPr algn="l">
              <a:buFont typeface="Arial" pitchFamily="34" charset="0"/>
              <a:buChar char="•"/>
            </a:pPr>
            <a:r>
              <a:rPr lang="nl-NL" dirty="0" smtClean="0"/>
              <a:t>  MBO: </a:t>
            </a:r>
            <a:r>
              <a:rPr lang="nl-NL" dirty="0" err="1" smtClean="0"/>
              <a:t>AKA-traject</a:t>
            </a:r>
            <a:endParaRPr lang="nl-NL" dirty="0" smtClean="0"/>
          </a:p>
          <a:p>
            <a:pPr algn="l">
              <a:buFont typeface="Arial" pitchFamily="34" charset="0"/>
              <a:buChar char="•"/>
            </a:pPr>
            <a:r>
              <a:rPr lang="nl-NL" dirty="0" smtClean="0"/>
              <a:t>  </a:t>
            </a:r>
            <a:r>
              <a:rPr lang="nl-NL" dirty="0" err="1" smtClean="0"/>
              <a:t>IT-omgeving</a:t>
            </a:r>
            <a:r>
              <a:rPr lang="nl-NL" dirty="0" smtClean="0"/>
              <a:t> op schaal vergelijkbaar</a:t>
            </a:r>
          </a:p>
          <a:p>
            <a:pPr algn="l"/>
            <a:r>
              <a:rPr lang="nl-NL" dirty="0" smtClean="0"/>
              <a:t>   met MBO</a:t>
            </a:r>
            <a:endParaRPr lang="nl-NL"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441" name="Rectangle 9"/>
          <p:cNvSpPr>
            <a:spLocks/>
          </p:cNvSpPr>
          <p:nvPr/>
        </p:nvSpPr>
        <p:spPr bwMode="auto">
          <a:xfrm>
            <a:off x="1231900" y="23241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4800" dirty="0">
              <a:solidFill>
                <a:schemeClr val="tx1"/>
              </a:solidFill>
              <a:latin typeface="Arial Bold" charset="0"/>
              <a:ea typeface="ＭＳ Ｐゴシック" charset="0"/>
              <a:cs typeface="Arial Bold" charset="0"/>
              <a:sym typeface="Arial Bold" charset="0"/>
            </a:endParaRPr>
          </a:p>
        </p:txBody>
      </p:sp>
      <p:sp>
        <p:nvSpPr>
          <p:cNvPr id="14" name="Rectangle 3"/>
          <p:cNvSpPr>
            <a:spLocks/>
          </p:cNvSpPr>
          <p:nvPr/>
        </p:nvSpPr>
        <p:spPr bwMode="auto">
          <a:xfrm>
            <a:off x="1231900" y="556320"/>
            <a:ext cx="1009503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sp>
        <p:nvSpPr>
          <p:cNvPr id="5" name="Titel 1"/>
          <p:cNvSpPr>
            <a:spLocks noGrp="1"/>
          </p:cNvSpPr>
          <p:nvPr>
            <p:ph type="title"/>
          </p:nvPr>
        </p:nvSpPr>
        <p:spPr>
          <a:xfrm>
            <a:off x="813768" y="2356520"/>
            <a:ext cx="11703050" cy="1008112"/>
          </a:xfrm>
        </p:spPr>
        <p:txBody>
          <a:bodyPr/>
          <a:lstStyle/>
          <a:p>
            <a:r>
              <a:rPr lang="nl-NL" sz="6600" dirty="0" smtClean="0">
                <a:latin typeface="Calibri" pitchFamily="34" charset="0"/>
                <a:cs typeface="Calibri" pitchFamily="34" charset="0"/>
              </a:rPr>
              <a:t>VEILIG GEBRUIK VAN INTERNET EN NIEUWE MEDIA</a:t>
            </a:r>
            <a:endParaRPr lang="nl-NL" sz="6600" dirty="0">
              <a:latin typeface="Calibri" pitchFamily="34" charset="0"/>
              <a:cs typeface="Calibri" pitchFamily="34" charset="0"/>
            </a:endParaRPr>
          </a:p>
        </p:txBody>
      </p:sp>
      <p:sp>
        <p:nvSpPr>
          <p:cNvPr id="6" name="Titel 1"/>
          <p:cNvSpPr txBox="1">
            <a:spLocks/>
          </p:cNvSpPr>
          <p:nvPr/>
        </p:nvSpPr>
        <p:spPr>
          <a:xfrm>
            <a:off x="885776" y="6244952"/>
            <a:ext cx="11703050" cy="1944216"/>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nl-NL" sz="4800" b="0"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sym typeface="Gill Sans" charset="0"/>
              </a:rPr>
              <a:t>  Wat</a:t>
            </a:r>
            <a:r>
              <a:rPr kumimoji="0" lang="nl-NL" sz="4800" b="0" i="0" u="none" strike="noStrike" kern="0" cap="none" spc="0" normalizeH="0" noProof="0" dirty="0" smtClean="0">
                <a:ln>
                  <a:noFill/>
                </a:ln>
                <a:solidFill>
                  <a:schemeClr val="tx1"/>
                </a:solidFill>
                <a:effectLst/>
                <a:uLnTx/>
                <a:uFillTx/>
                <a:latin typeface="Calibri" pitchFamily="34" charset="0"/>
                <a:ea typeface="+mj-ea"/>
                <a:cs typeface="Calibri" pitchFamily="34" charset="0"/>
                <a:sym typeface="Gill Sans" charset="0"/>
              </a:rPr>
              <a:t> is veilig?</a:t>
            </a:r>
          </a:p>
          <a:p>
            <a:pPr marL="0" marR="0" lvl="0" indent="0" algn="l" defTabSz="914400" rtl="0" eaLnBrk="1" fontAlgn="base" latinLnBrk="0" hangingPunct="1">
              <a:lnSpc>
                <a:spcPct val="100000"/>
              </a:lnSpc>
              <a:spcBef>
                <a:spcPct val="0"/>
              </a:spcBef>
              <a:spcAft>
                <a:spcPct val="0"/>
              </a:spcAft>
              <a:buClrTx/>
              <a:buSzTx/>
              <a:buFontTx/>
              <a:buChar char="-"/>
              <a:tabLst/>
              <a:defRPr/>
            </a:pPr>
            <a:r>
              <a:rPr lang="nl-NL" sz="4800" kern="0" baseline="0" dirty="0" smtClean="0">
                <a:solidFill>
                  <a:schemeClr val="tx1"/>
                </a:solidFill>
                <a:latin typeface="Calibri" pitchFamily="34" charset="0"/>
                <a:ea typeface="+mj-ea"/>
                <a:cs typeface="Calibri" pitchFamily="34" charset="0"/>
              </a:rPr>
              <a:t>  Is dat te bewerkstelligen?</a:t>
            </a:r>
            <a:endParaRPr kumimoji="0" lang="nl-NL" sz="48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441" name="Rectangle 9"/>
          <p:cNvSpPr>
            <a:spLocks/>
          </p:cNvSpPr>
          <p:nvPr/>
        </p:nvSpPr>
        <p:spPr bwMode="auto">
          <a:xfrm>
            <a:off x="1231900" y="23241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4800" dirty="0">
              <a:solidFill>
                <a:schemeClr val="tx1"/>
              </a:solidFill>
              <a:latin typeface="Arial Bold" charset="0"/>
              <a:ea typeface="ＭＳ Ｐゴシック" charset="0"/>
              <a:cs typeface="Arial Bold" charset="0"/>
              <a:sym typeface="Arial Bold" charset="0"/>
            </a:endParaRPr>
          </a:p>
        </p:txBody>
      </p:sp>
      <p:sp>
        <p:nvSpPr>
          <p:cNvPr id="14" name="Rectangle 3"/>
          <p:cNvSpPr>
            <a:spLocks/>
          </p:cNvSpPr>
          <p:nvPr/>
        </p:nvSpPr>
        <p:spPr bwMode="auto">
          <a:xfrm>
            <a:off x="1231900" y="556320"/>
            <a:ext cx="1009503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sp>
        <p:nvSpPr>
          <p:cNvPr id="5" name="Titel 1"/>
          <p:cNvSpPr>
            <a:spLocks noGrp="1"/>
          </p:cNvSpPr>
          <p:nvPr>
            <p:ph type="title"/>
          </p:nvPr>
        </p:nvSpPr>
        <p:spPr>
          <a:xfrm>
            <a:off x="0" y="1780456"/>
            <a:ext cx="13271152" cy="1008112"/>
          </a:xfrm>
        </p:spPr>
        <p:txBody>
          <a:bodyPr/>
          <a:lstStyle/>
          <a:p>
            <a:r>
              <a:rPr lang="nl-NL" sz="6600" dirty="0" smtClean="0">
                <a:latin typeface="Calibri" pitchFamily="34" charset="0"/>
                <a:cs typeface="Calibri" pitchFamily="34" charset="0"/>
              </a:rPr>
              <a:t>Risico’s toegespitst op MBO</a:t>
            </a:r>
            <a:endParaRPr lang="nl-NL" sz="6600" dirty="0">
              <a:latin typeface="Calibri" pitchFamily="34" charset="0"/>
              <a:cs typeface="Calibri" pitchFamily="34" charset="0"/>
            </a:endParaRPr>
          </a:p>
        </p:txBody>
      </p:sp>
      <p:sp>
        <p:nvSpPr>
          <p:cNvPr id="8" name="Tekstvak 7"/>
          <p:cNvSpPr txBox="1"/>
          <p:nvPr/>
        </p:nvSpPr>
        <p:spPr>
          <a:xfrm>
            <a:off x="309712" y="3148608"/>
            <a:ext cx="12385376" cy="1384995"/>
          </a:xfrm>
          <a:prstGeom prst="rect">
            <a:avLst/>
          </a:prstGeom>
          <a:noFill/>
        </p:spPr>
        <p:txBody>
          <a:bodyPr wrap="square" rtlCol="0">
            <a:spAutoFit/>
          </a:bodyPr>
          <a:lstStyle/>
          <a:p>
            <a:pPr algn="l"/>
            <a:r>
              <a:rPr lang="nl-NL" dirty="0" smtClean="0"/>
              <a:t>Veiligheid: technisch gebied</a:t>
            </a:r>
          </a:p>
          <a:p>
            <a:pPr algn="l"/>
            <a:r>
              <a:rPr lang="nl-NL" dirty="0" smtClean="0"/>
              <a:t>- SPAM, malware, virussen, botnet, </a:t>
            </a:r>
            <a:r>
              <a:rPr lang="nl-NL" dirty="0" err="1" smtClean="0"/>
              <a:t>dDOS</a:t>
            </a:r>
            <a:endParaRPr lang="nl-NL" dirty="0"/>
          </a:p>
        </p:txBody>
      </p:sp>
      <p:sp>
        <p:nvSpPr>
          <p:cNvPr id="9" name="Tekstvak 8"/>
          <p:cNvSpPr txBox="1"/>
          <p:nvPr/>
        </p:nvSpPr>
        <p:spPr>
          <a:xfrm>
            <a:off x="309712" y="5020816"/>
            <a:ext cx="12695088" cy="1384995"/>
          </a:xfrm>
          <a:prstGeom prst="rect">
            <a:avLst/>
          </a:prstGeom>
          <a:noFill/>
        </p:spPr>
        <p:txBody>
          <a:bodyPr wrap="square" rtlCol="0">
            <a:spAutoFit/>
          </a:bodyPr>
          <a:lstStyle/>
          <a:p>
            <a:pPr algn="l"/>
            <a:r>
              <a:rPr lang="nl-NL" dirty="0" smtClean="0"/>
              <a:t>Veiligheid: persoonlijk gebied</a:t>
            </a:r>
          </a:p>
          <a:p>
            <a:pPr algn="l"/>
            <a:r>
              <a:rPr lang="nl-NL" dirty="0" smtClean="0"/>
              <a:t>-  Informatiediefstal, aantasting privacy, bedreigingen</a:t>
            </a:r>
            <a:endParaRPr lang="nl-NL" dirty="0"/>
          </a:p>
        </p:txBody>
      </p:sp>
      <p:sp>
        <p:nvSpPr>
          <p:cNvPr id="10" name="Tekstvak 9"/>
          <p:cNvSpPr txBox="1"/>
          <p:nvPr/>
        </p:nvSpPr>
        <p:spPr>
          <a:xfrm>
            <a:off x="237704" y="7325072"/>
            <a:ext cx="12529392" cy="2031325"/>
          </a:xfrm>
          <a:prstGeom prst="rect">
            <a:avLst/>
          </a:prstGeom>
          <a:noFill/>
        </p:spPr>
        <p:txBody>
          <a:bodyPr wrap="square" rtlCol="0">
            <a:spAutoFit/>
          </a:bodyPr>
          <a:lstStyle/>
          <a:p>
            <a:pPr algn="l"/>
            <a:r>
              <a:rPr lang="nl-NL" dirty="0" smtClean="0"/>
              <a:t>Veiligheid: instelling / school</a:t>
            </a:r>
          </a:p>
          <a:p>
            <a:pPr algn="l"/>
            <a:r>
              <a:rPr lang="nl-NL" dirty="0" smtClean="0"/>
              <a:t>-</a:t>
            </a:r>
            <a:r>
              <a:rPr lang="nl-NL" dirty="0" smtClean="0"/>
              <a:t> Informatiediefstal, imagoschade, </a:t>
            </a:r>
            <a:r>
              <a:rPr lang="nl-NL" dirty="0" err="1" smtClean="0"/>
              <a:t>efficiëncy</a:t>
            </a:r>
            <a:r>
              <a:rPr lang="nl-NL" dirty="0" smtClean="0"/>
              <a:t> verlies, bedreigingen</a:t>
            </a:r>
            <a:endParaRPr lang="nl-N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441" name="Rectangle 9"/>
          <p:cNvSpPr>
            <a:spLocks/>
          </p:cNvSpPr>
          <p:nvPr/>
        </p:nvSpPr>
        <p:spPr bwMode="auto">
          <a:xfrm>
            <a:off x="1231900" y="23241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4800" dirty="0">
              <a:solidFill>
                <a:schemeClr val="tx1"/>
              </a:solidFill>
              <a:latin typeface="Arial Bold" charset="0"/>
              <a:ea typeface="ＭＳ Ｐゴシック" charset="0"/>
              <a:cs typeface="Arial Bold" charset="0"/>
              <a:sym typeface="Arial Bold" charset="0"/>
            </a:endParaRPr>
          </a:p>
        </p:txBody>
      </p:sp>
      <p:sp>
        <p:nvSpPr>
          <p:cNvPr id="14" name="Rectangle 3"/>
          <p:cNvSpPr>
            <a:spLocks/>
          </p:cNvSpPr>
          <p:nvPr/>
        </p:nvSpPr>
        <p:spPr bwMode="auto">
          <a:xfrm>
            <a:off x="1231900" y="556320"/>
            <a:ext cx="1009503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sp>
        <p:nvSpPr>
          <p:cNvPr id="5" name="Titel 1"/>
          <p:cNvSpPr>
            <a:spLocks noGrp="1"/>
          </p:cNvSpPr>
          <p:nvPr>
            <p:ph type="title"/>
          </p:nvPr>
        </p:nvSpPr>
        <p:spPr>
          <a:xfrm>
            <a:off x="741760" y="1780456"/>
            <a:ext cx="11703050" cy="1008112"/>
          </a:xfrm>
        </p:spPr>
        <p:txBody>
          <a:bodyPr/>
          <a:lstStyle/>
          <a:p>
            <a:r>
              <a:rPr lang="nl-NL" sz="6600" dirty="0" smtClean="0">
                <a:latin typeface="Calibri" pitchFamily="34" charset="0"/>
                <a:cs typeface="Calibri" pitchFamily="34" charset="0"/>
              </a:rPr>
              <a:t>FEIT:</a:t>
            </a:r>
            <a:endParaRPr lang="nl-NL" sz="6600" dirty="0">
              <a:latin typeface="Calibri" pitchFamily="34" charset="0"/>
              <a:cs typeface="Calibri" pitchFamily="34" charset="0"/>
            </a:endParaRPr>
          </a:p>
        </p:txBody>
      </p:sp>
      <p:sp>
        <p:nvSpPr>
          <p:cNvPr id="6" name="Titel 1"/>
          <p:cNvSpPr txBox="1">
            <a:spLocks/>
          </p:cNvSpPr>
          <p:nvPr/>
        </p:nvSpPr>
        <p:spPr>
          <a:xfrm>
            <a:off x="741760" y="7109048"/>
            <a:ext cx="11703050" cy="1944216"/>
          </a:xfrm>
          <a:prstGeom prst="rect">
            <a:avLst/>
          </a:prstGeom>
        </p:spPr>
        <p:txBody>
          <a:bodyPr vert="horz"/>
          <a:lstStyle/>
          <a:p>
            <a:pPr marL="0" marR="0" lvl="0" indent="0" algn="ctr" defTabSz="914400" rtl="0" eaLnBrk="1" fontAlgn="base" latinLnBrk="0" hangingPunct="1">
              <a:lnSpc>
                <a:spcPct val="100000"/>
              </a:lnSpc>
              <a:spcBef>
                <a:spcPct val="0"/>
              </a:spcBef>
              <a:spcAft>
                <a:spcPct val="0"/>
              </a:spcAft>
              <a:buClrTx/>
              <a:buSzTx/>
              <a:tabLst/>
              <a:defRPr/>
            </a:pPr>
            <a:r>
              <a:rPr kumimoji="0" lang="nl-NL" sz="4800" b="0"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sym typeface="Gill Sans" charset="0"/>
              </a:rPr>
              <a:t>Dus een gegarandeerde</a:t>
            </a:r>
            <a:r>
              <a:rPr kumimoji="0" lang="nl-NL" sz="4800" b="0" i="0" u="none" strike="noStrike" kern="0" cap="none" spc="0" normalizeH="0" noProof="0" dirty="0" smtClean="0">
                <a:ln>
                  <a:noFill/>
                </a:ln>
                <a:solidFill>
                  <a:schemeClr val="tx1"/>
                </a:solidFill>
                <a:effectLst/>
                <a:uLnTx/>
                <a:uFillTx/>
                <a:latin typeface="Calibri" pitchFamily="34" charset="0"/>
                <a:ea typeface="+mj-ea"/>
                <a:cs typeface="Calibri" pitchFamily="34" charset="0"/>
                <a:sym typeface="Gill Sans" charset="0"/>
              </a:rPr>
              <a:t> veiligheid is niet te realiseren</a:t>
            </a:r>
            <a:r>
              <a:rPr kumimoji="0" lang="nl-NL" sz="4800" b="0"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sym typeface="Gill Sans" charset="0"/>
              </a:rPr>
              <a:t> </a:t>
            </a:r>
            <a:endParaRPr kumimoji="0" lang="nl-NL" sz="48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sp>
        <p:nvSpPr>
          <p:cNvPr id="7" name="Titel 1"/>
          <p:cNvSpPr txBox="1">
            <a:spLocks/>
          </p:cNvSpPr>
          <p:nvPr/>
        </p:nvSpPr>
        <p:spPr>
          <a:xfrm>
            <a:off x="741760" y="3076600"/>
            <a:ext cx="11703050" cy="1944216"/>
          </a:xfrm>
          <a:prstGeom prst="rect">
            <a:avLst/>
          </a:prstGeom>
        </p:spPr>
        <p:txBody>
          <a:bodyPr vert="horz"/>
          <a:lstStyle/>
          <a:p>
            <a:pPr marL="0" marR="0" lvl="0" indent="0" algn="ctr" defTabSz="914400" rtl="0" eaLnBrk="1" fontAlgn="base" latinLnBrk="0" hangingPunct="1">
              <a:lnSpc>
                <a:spcPct val="100000"/>
              </a:lnSpc>
              <a:spcBef>
                <a:spcPct val="0"/>
              </a:spcBef>
              <a:spcAft>
                <a:spcPct val="0"/>
              </a:spcAft>
              <a:buClrTx/>
              <a:buSzTx/>
              <a:tabLst/>
              <a:defRPr/>
            </a:pPr>
            <a:r>
              <a:rPr lang="nl-NL" sz="6600" kern="0" noProof="0" dirty="0" smtClean="0">
                <a:solidFill>
                  <a:schemeClr val="tx1"/>
                </a:solidFill>
                <a:latin typeface="Calibri" pitchFamily="34" charset="0"/>
                <a:ea typeface="+mj-ea"/>
                <a:cs typeface="Calibri" pitchFamily="34" charset="0"/>
              </a:rPr>
              <a:t>Internet en media zijn volledig verweven in ons en in de samenleving</a:t>
            </a:r>
            <a:endParaRPr kumimoji="0" lang="nl-NL" sz="66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441" name="Rectangle 9"/>
          <p:cNvSpPr>
            <a:spLocks/>
          </p:cNvSpPr>
          <p:nvPr/>
        </p:nvSpPr>
        <p:spPr bwMode="auto">
          <a:xfrm>
            <a:off x="1231900" y="23241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4800" dirty="0">
              <a:solidFill>
                <a:schemeClr val="tx1"/>
              </a:solidFill>
              <a:latin typeface="Arial Bold" charset="0"/>
              <a:ea typeface="ＭＳ Ｐゴシック" charset="0"/>
              <a:cs typeface="Arial Bold" charset="0"/>
              <a:sym typeface="Arial Bold" charset="0"/>
            </a:endParaRPr>
          </a:p>
        </p:txBody>
      </p:sp>
      <p:sp>
        <p:nvSpPr>
          <p:cNvPr id="14" name="Rectangle 3"/>
          <p:cNvSpPr>
            <a:spLocks/>
          </p:cNvSpPr>
          <p:nvPr/>
        </p:nvSpPr>
        <p:spPr bwMode="auto">
          <a:xfrm>
            <a:off x="1231900" y="556320"/>
            <a:ext cx="1009503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sp>
        <p:nvSpPr>
          <p:cNvPr id="5" name="Titel 1"/>
          <p:cNvSpPr>
            <a:spLocks noGrp="1"/>
          </p:cNvSpPr>
          <p:nvPr>
            <p:ph type="title"/>
          </p:nvPr>
        </p:nvSpPr>
        <p:spPr>
          <a:xfrm>
            <a:off x="741760" y="1780456"/>
            <a:ext cx="11703050" cy="1008112"/>
          </a:xfrm>
        </p:spPr>
        <p:txBody>
          <a:bodyPr/>
          <a:lstStyle/>
          <a:p>
            <a:r>
              <a:rPr lang="nl-NL" sz="6600" dirty="0" smtClean="0">
                <a:latin typeface="Calibri" pitchFamily="34" charset="0"/>
                <a:cs typeface="Calibri" pitchFamily="34" charset="0"/>
              </a:rPr>
              <a:t>ACCEPTEREN EN LOSLATEN?</a:t>
            </a:r>
            <a:endParaRPr lang="nl-NL" sz="6600" dirty="0">
              <a:latin typeface="Calibri" pitchFamily="34" charset="0"/>
              <a:cs typeface="Calibri" pitchFamily="34" charset="0"/>
            </a:endParaRPr>
          </a:p>
        </p:txBody>
      </p:sp>
      <p:sp>
        <p:nvSpPr>
          <p:cNvPr id="6" name="Titel 1"/>
          <p:cNvSpPr txBox="1">
            <a:spLocks/>
          </p:cNvSpPr>
          <p:nvPr/>
        </p:nvSpPr>
        <p:spPr>
          <a:xfrm>
            <a:off x="741760" y="7109048"/>
            <a:ext cx="11703050" cy="1944216"/>
          </a:xfrm>
          <a:prstGeom prst="rect">
            <a:avLst/>
          </a:prstGeom>
        </p:spPr>
        <p:txBody>
          <a:bodyPr vert="horz"/>
          <a:lstStyle/>
          <a:p>
            <a:pPr marL="0" marR="0" lvl="0" indent="0" algn="ctr" defTabSz="914400" rtl="0" eaLnBrk="1" fontAlgn="base" latinLnBrk="0" hangingPunct="1">
              <a:lnSpc>
                <a:spcPct val="100000"/>
              </a:lnSpc>
              <a:spcBef>
                <a:spcPct val="0"/>
              </a:spcBef>
              <a:spcAft>
                <a:spcPct val="0"/>
              </a:spcAft>
              <a:buClrTx/>
              <a:buSzTx/>
              <a:tabLst/>
              <a:defRPr/>
            </a:pPr>
            <a:endParaRPr kumimoji="0" lang="nl-NL" sz="48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sp>
        <p:nvSpPr>
          <p:cNvPr id="7" name="Titel 1"/>
          <p:cNvSpPr txBox="1">
            <a:spLocks/>
          </p:cNvSpPr>
          <p:nvPr/>
        </p:nvSpPr>
        <p:spPr>
          <a:xfrm>
            <a:off x="741760" y="3652664"/>
            <a:ext cx="11703050" cy="1944216"/>
          </a:xfrm>
          <a:prstGeom prst="rect">
            <a:avLst/>
          </a:prstGeom>
        </p:spPr>
        <p:txBody>
          <a:bodyPr vert="horz"/>
          <a:lstStyle/>
          <a:p>
            <a:pPr marL="0" marR="0" lvl="0" indent="0" algn="ctr" defTabSz="914400" rtl="0" eaLnBrk="1" fontAlgn="base" latinLnBrk="0" hangingPunct="1">
              <a:lnSpc>
                <a:spcPct val="100000"/>
              </a:lnSpc>
              <a:spcBef>
                <a:spcPct val="0"/>
              </a:spcBef>
              <a:spcAft>
                <a:spcPct val="0"/>
              </a:spcAft>
              <a:buClrTx/>
              <a:buSzTx/>
              <a:tabLst/>
              <a:defRPr/>
            </a:pPr>
            <a:r>
              <a:rPr lang="nl-NL" sz="6600" kern="0" noProof="0" dirty="0" smtClean="0">
                <a:solidFill>
                  <a:schemeClr val="tx1"/>
                </a:solidFill>
                <a:latin typeface="Calibri" pitchFamily="34" charset="0"/>
                <a:ea typeface="+mj-ea"/>
                <a:cs typeface="Calibri" pitchFamily="34" charset="0"/>
              </a:rPr>
              <a:t>Zorg er voor als school / instelling dat jouw deel goed geregeld is.</a:t>
            </a:r>
          </a:p>
          <a:p>
            <a:pPr marL="0" marR="0" lvl="0" indent="0" algn="ctr" defTabSz="914400" rtl="0" eaLnBrk="1" fontAlgn="base" latinLnBrk="0" hangingPunct="1">
              <a:lnSpc>
                <a:spcPct val="100000"/>
              </a:lnSpc>
              <a:spcBef>
                <a:spcPct val="0"/>
              </a:spcBef>
              <a:spcAft>
                <a:spcPct val="0"/>
              </a:spcAft>
              <a:buClrTx/>
              <a:buSzTx/>
              <a:tabLst/>
              <a:defRPr/>
            </a:pPr>
            <a:endParaRPr kumimoji="0" lang="nl-NL" sz="6600" b="0" i="0" u="none" strike="noStrike" kern="0" cap="none" spc="0" normalizeH="0" baseline="0" dirty="0" smtClean="0">
              <a:ln>
                <a:noFill/>
              </a:ln>
              <a:solidFill>
                <a:schemeClr val="tx1"/>
              </a:solidFill>
              <a:effectLst/>
              <a:uLnTx/>
              <a:uFillTx/>
              <a:latin typeface="Calibri" pitchFamily="34" charset="0"/>
              <a:ea typeface="+mj-ea"/>
              <a:cs typeface="Calibri" pitchFamily="34" charset="0"/>
              <a:sym typeface="Gill Sans" charset="0"/>
            </a:endParaRPr>
          </a:p>
          <a:p>
            <a:pPr marL="0" marR="0" lvl="0" indent="0" algn="ctr" defTabSz="914400" rtl="0" eaLnBrk="1" fontAlgn="base" latinLnBrk="0" hangingPunct="1">
              <a:lnSpc>
                <a:spcPct val="100000"/>
              </a:lnSpc>
              <a:spcBef>
                <a:spcPct val="0"/>
              </a:spcBef>
              <a:spcAft>
                <a:spcPct val="0"/>
              </a:spcAft>
              <a:buClrTx/>
              <a:buSzTx/>
              <a:tabLst/>
              <a:defRPr/>
            </a:pPr>
            <a:r>
              <a:rPr lang="nl-NL" sz="4800" kern="0" noProof="0" dirty="0" smtClean="0">
                <a:solidFill>
                  <a:schemeClr val="tx1"/>
                </a:solidFill>
                <a:latin typeface="Calibri" pitchFamily="34" charset="0"/>
                <a:ea typeface="+mj-ea"/>
                <a:cs typeface="Calibri" pitchFamily="34" charset="0"/>
              </a:rPr>
              <a:t>Neem de verantwoordelijkheid voor de veiligheid op het schoolnetwerk.</a:t>
            </a:r>
            <a:endParaRPr kumimoji="0" lang="nl-NL" sz="48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30048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8441" name="Rectangle 9"/>
          <p:cNvSpPr>
            <a:spLocks/>
          </p:cNvSpPr>
          <p:nvPr/>
        </p:nvSpPr>
        <p:spPr bwMode="auto">
          <a:xfrm>
            <a:off x="1231900" y="2324100"/>
            <a:ext cx="106045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spcBef>
                <a:spcPts val="1000"/>
              </a:spcBef>
            </a:pPr>
            <a:endParaRPr lang="en-US" sz="4800" dirty="0">
              <a:solidFill>
                <a:schemeClr val="tx1"/>
              </a:solidFill>
              <a:latin typeface="Arial Bold" charset="0"/>
              <a:ea typeface="ＭＳ Ｐゴシック" charset="0"/>
              <a:cs typeface="Arial Bold" charset="0"/>
              <a:sym typeface="Arial Bold" charset="0"/>
            </a:endParaRPr>
          </a:p>
        </p:txBody>
      </p:sp>
      <p:sp>
        <p:nvSpPr>
          <p:cNvPr id="14" name="Rectangle 3"/>
          <p:cNvSpPr>
            <a:spLocks/>
          </p:cNvSpPr>
          <p:nvPr/>
        </p:nvSpPr>
        <p:spPr bwMode="auto">
          <a:xfrm>
            <a:off x="1231900" y="556320"/>
            <a:ext cx="10095036"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l"/>
            <a:r>
              <a:rPr lang="en-US" sz="4400" b="1" dirty="0" smtClean="0">
                <a:solidFill>
                  <a:srgbClr val="0B5900"/>
                </a:solidFill>
                <a:latin typeface="Arial Bold" charset="0"/>
                <a:ea typeface="ＭＳ Ｐゴシック" charset="0"/>
                <a:cs typeface="Arial Bold" charset="0"/>
                <a:sym typeface="Arial Bold" charset="0"/>
              </a:rPr>
              <a:t>YourSafetynet school+</a:t>
            </a:r>
            <a:endParaRPr lang="en-US" sz="4400" b="1" dirty="0">
              <a:solidFill>
                <a:srgbClr val="0B5900"/>
              </a:solidFill>
              <a:latin typeface="Arial Bold" charset="0"/>
              <a:ea typeface="ＭＳ Ｐゴシック" charset="0"/>
              <a:cs typeface="Arial Bold" charset="0"/>
              <a:sym typeface="Arial Bold" charset="0"/>
            </a:endParaRPr>
          </a:p>
        </p:txBody>
      </p:sp>
      <p:sp>
        <p:nvSpPr>
          <p:cNvPr id="5" name="Titel 1"/>
          <p:cNvSpPr>
            <a:spLocks noGrp="1"/>
          </p:cNvSpPr>
          <p:nvPr>
            <p:ph type="title"/>
          </p:nvPr>
        </p:nvSpPr>
        <p:spPr>
          <a:xfrm>
            <a:off x="237704" y="1780456"/>
            <a:ext cx="12529392" cy="1008112"/>
          </a:xfrm>
        </p:spPr>
        <p:txBody>
          <a:bodyPr/>
          <a:lstStyle/>
          <a:p>
            <a:r>
              <a:rPr lang="nl-NL" sz="6600" dirty="0" smtClean="0">
                <a:solidFill>
                  <a:schemeClr val="accent2">
                    <a:lumMod val="60000"/>
                    <a:lumOff val="40000"/>
                  </a:schemeClr>
                </a:solidFill>
                <a:latin typeface="Calibri" pitchFamily="34" charset="0"/>
                <a:cs typeface="Calibri" pitchFamily="34" charset="0"/>
              </a:rPr>
              <a:t>AFSPRAKEN</a:t>
            </a:r>
            <a:r>
              <a:rPr lang="nl-NL" sz="6600" dirty="0" smtClean="0">
                <a:latin typeface="Calibri" pitchFamily="34" charset="0"/>
                <a:cs typeface="Calibri" pitchFamily="34" charset="0"/>
              </a:rPr>
              <a:t>  -  FILTEREN  -  LOGGEN</a:t>
            </a:r>
            <a:endParaRPr lang="nl-NL" sz="6600" dirty="0">
              <a:latin typeface="Calibri" pitchFamily="34" charset="0"/>
              <a:cs typeface="Calibri" pitchFamily="34" charset="0"/>
            </a:endParaRPr>
          </a:p>
        </p:txBody>
      </p:sp>
      <p:sp>
        <p:nvSpPr>
          <p:cNvPr id="6" name="Titel 1"/>
          <p:cNvSpPr txBox="1">
            <a:spLocks/>
          </p:cNvSpPr>
          <p:nvPr/>
        </p:nvSpPr>
        <p:spPr>
          <a:xfrm>
            <a:off x="741760" y="7109048"/>
            <a:ext cx="11703050" cy="1944216"/>
          </a:xfrm>
          <a:prstGeom prst="rect">
            <a:avLst/>
          </a:prstGeom>
        </p:spPr>
        <p:txBody>
          <a:bodyPr vert="horz"/>
          <a:lstStyle/>
          <a:p>
            <a:pPr marL="0" marR="0" lvl="0" indent="0" algn="ctr" defTabSz="914400" rtl="0" eaLnBrk="1" fontAlgn="base" latinLnBrk="0" hangingPunct="1">
              <a:lnSpc>
                <a:spcPct val="100000"/>
              </a:lnSpc>
              <a:spcBef>
                <a:spcPct val="0"/>
              </a:spcBef>
              <a:spcAft>
                <a:spcPct val="0"/>
              </a:spcAft>
              <a:buClrTx/>
              <a:buSzTx/>
              <a:tabLst/>
              <a:defRPr/>
            </a:pPr>
            <a:endParaRPr kumimoji="0" lang="nl-NL" sz="48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sp>
        <p:nvSpPr>
          <p:cNvPr id="9" name="Titel 1"/>
          <p:cNvSpPr txBox="1">
            <a:spLocks/>
          </p:cNvSpPr>
          <p:nvPr/>
        </p:nvSpPr>
        <p:spPr>
          <a:xfrm>
            <a:off x="0" y="5020816"/>
            <a:ext cx="13004800" cy="3240360"/>
          </a:xfrm>
          <a:prstGeom prst="rect">
            <a:avLst/>
          </a:prstGeom>
        </p:spPr>
        <p:txBody>
          <a:bodyPr vert="horz"/>
          <a:lstStyle/>
          <a:p>
            <a:pPr marL="1143000" marR="0" lvl="0" indent="-1143000" algn="l" defTabSz="914400" rtl="0" eaLnBrk="1" fontAlgn="base" latinLnBrk="0" hangingPunct="1">
              <a:lnSpc>
                <a:spcPct val="100000"/>
              </a:lnSpc>
              <a:spcBef>
                <a:spcPct val="0"/>
              </a:spcBef>
              <a:spcAft>
                <a:spcPct val="0"/>
              </a:spcAft>
              <a:buClrTx/>
              <a:buSzTx/>
              <a:buFont typeface="+mj-lt"/>
              <a:buAutoNum type="arabicPeriod"/>
              <a:tabLst/>
              <a:defRPr/>
            </a:pPr>
            <a:r>
              <a:rPr lang="nl-NL" sz="4800" kern="0" noProof="0" dirty="0" smtClean="0">
                <a:solidFill>
                  <a:schemeClr val="tx1"/>
                </a:solidFill>
                <a:latin typeface="Calibri" pitchFamily="34" charset="0"/>
                <a:ea typeface="+mj-ea"/>
                <a:cs typeface="Calibri" pitchFamily="34" charset="0"/>
              </a:rPr>
              <a:t>Stel een goed en helder beleid </a:t>
            </a:r>
            <a:r>
              <a:rPr lang="nl-NL" sz="4800" kern="0" noProof="0" dirty="0" smtClean="0">
                <a:solidFill>
                  <a:schemeClr val="tx1"/>
                </a:solidFill>
                <a:latin typeface="Calibri" pitchFamily="34" charset="0"/>
                <a:ea typeface="+mj-ea"/>
                <a:cs typeface="Calibri" pitchFamily="34" charset="0"/>
              </a:rPr>
              <a:t>op basis van je visie</a:t>
            </a:r>
            <a:endParaRPr lang="nl-NL" sz="4800" kern="0" noProof="0" dirty="0" smtClean="0">
              <a:solidFill>
                <a:schemeClr val="tx1"/>
              </a:solidFill>
              <a:latin typeface="Calibri" pitchFamily="34" charset="0"/>
              <a:ea typeface="+mj-ea"/>
              <a:cs typeface="Calibri" pitchFamily="34" charset="0"/>
            </a:endParaRPr>
          </a:p>
          <a:p>
            <a:pPr marL="1143000" marR="0" lvl="0" indent="-1143000" algn="l" defTabSz="914400" rtl="0" eaLnBrk="1" fontAlgn="base" latinLnBrk="0" hangingPunct="1">
              <a:lnSpc>
                <a:spcPct val="100000"/>
              </a:lnSpc>
              <a:spcBef>
                <a:spcPct val="0"/>
              </a:spcBef>
              <a:spcAft>
                <a:spcPct val="0"/>
              </a:spcAft>
              <a:buClrTx/>
              <a:buSzTx/>
              <a:buFont typeface="+mj-lt"/>
              <a:buAutoNum type="arabicPeriod"/>
              <a:tabLst/>
              <a:defRPr/>
            </a:pPr>
            <a:r>
              <a:rPr kumimoji="0" lang="nl-NL" sz="4800" b="0" i="0" u="none" strike="noStrike" kern="0" cap="none" spc="0" normalizeH="0" baseline="0" dirty="0" smtClean="0">
                <a:ln>
                  <a:noFill/>
                </a:ln>
                <a:solidFill>
                  <a:schemeClr val="tx1"/>
                </a:solidFill>
                <a:effectLst/>
                <a:uLnTx/>
                <a:uFillTx/>
                <a:latin typeface="Calibri" pitchFamily="34" charset="0"/>
                <a:ea typeface="+mj-ea"/>
                <a:cs typeface="Calibri" pitchFamily="34" charset="0"/>
                <a:sym typeface="Gill Sans" charset="0"/>
              </a:rPr>
              <a:t>Vertaal</a:t>
            </a:r>
            <a:r>
              <a:rPr kumimoji="0" lang="nl-NL" sz="4800" b="0" i="0" u="none" strike="noStrike" kern="0" cap="none" spc="0" normalizeH="0" dirty="0" smtClean="0">
                <a:ln>
                  <a:noFill/>
                </a:ln>
                <a:solidFill>
                  <a:schemeClr val="tx1"/>
                </a:solidFill>
                <a:effectLst/>
                <a:uLnTx/>
                <a:uFillTx/>
                <a:latin typeface="Calibri" pitchFamily="34" charset="0"/>
                <a:ea typeface="+mj-ea"/>
                <a:cs typeface="Calibri" pitchFamily="34" charset="0"/>
                <a:sym typeface="Gill Sans" charset="0"/>
              </a:rPr>
              <a:t> dit in concrete afspraken / spelregels</a:t>
            </a:r>
          </a:p>
          <a:p>
            <a:pPr marL="1143000" marR="0" lvl="0" indent="-1143000" algn="l" defTabSz="914400" rtl="0" eaLnBrk="1" fontAlgn="base" latinLnBrk="0" hangingPunct="1">
              <a:lnSpc>
                <a:spcPct val="100000"/>
              </a:lnSpc>
              <a:spcBef>
                <a:spcPct val="0"/>
              </a:spcBef>
              <a:spcAft>
                <a:spcPct val="0"/>
              </a:spcAft>
              <a:buClrTx/>
              <a:buSzTx/>
              <a:buFont typeface="+mj-lt"/>
              <a:buAutoNum type="arabicPeriod"/>
              <a:tabLst/>
              <a:defRPr/>
            </a:pPr>
            <a:r>
              <a:rPr lang="nl-NL" sz="4800" kern="0" baseline="0" noProof="0" dirty="0" smtClean="0">
                <a:solidFill>
                  <a:schemeClr val="tx1"/>
                </a:solidFill>
                <a:latin typeface="Calibri" pitchFamily="34" charset="0"/>
                <a:ea typeface="+mj-ea"/>
                <a:cs typeface="Calibri" pitchFamily="34" charset="0"/>
              </a:rPr>
              <a:t>Zorg ervoor dat deze</a:t>
            </a:r>
            <a:r>
              <a:rPr lang="nl-NL" sz="4800" kern="0" noProof="0" dirty="0" smtClean="0">
                <a:solidFill>
                  <a:schemeClr val="tx1"/>
                </a:solidFill>
                <a:latin typeface="Calibri" pitchFamily="34" charset="0"/>
                <a:ea typeface="+mj-ea"/>
                <a:cs typeface="Calibri" pitchFamily="34" charset="0"/>
              </a:rPr>
              <a:t> spelregels bij iedereen bekend zijn</a:t>
            </a:r>
            <a:endParaRPr kumimoji="0" lang="nl-NL" sz="4800" b="0" i="0" u="none" strike="noStrike" kern="0" cap="none" spc="0" normalizeH="0" baseline="0" noProof="0" dirty="0">
              <a:ln>
                <a:noFill/>
              </a:ln>
              <a:solidFill>
                <a:schemeClr val="tx1"/>
              </a:solidFill>
              <a:effectLst/>
              <a:uLnTx/>
              <a:uFillTx/>
              <a:latin typeface="Calibri" pitchFamily="34" charset="0"/>
              <a:ea typeface="+mj-ea"/>
              <a:cs typeface="Calibri" pitchFamily="34" charset="0"/>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20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20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eg">
  <a:themeElements>
    <a:clrScheme name="">
      <a:dk1>
        <a:srgbClr val="000000"/>
      </a:dk1>
      <a:lt1>
        <a:srgbClr val="FFFFFF"/>
      </a:lt1>
      <a:dk2>
        <a:srgbClr val="000000"/>
      </a:dk2>
      <a:lt2>
        <a:srgbClr val="000000"/>
      </a:lt2>
      <a:accent1>
        <a:srgbClr val="0C0D0B"/>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Lee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psomming">
  <a:themeElements>
    <a:clrScheme name="Opsom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somming">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Opsom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el en opsomming - links">
  <a:themeElements>
    <a:clrScheme name="Titel en opsomming - lin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en opsomming - link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el en opsomming - lin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el en opsomming - 2 kolommen">
  <a:themeElements>
    <a:clrScheme name="Titel en opsomming - 2 kolomm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en opsomming - 2 kolomme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el en opsomming - 2 kolomm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el en opsomming - rechts">
  <a:themeElements>
    <a:clrScheme name="Titel en opsomming - rech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en opsomming - rech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el en opsomming - rech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el, opsomming en foto">
  <a:themeElements>
    <a:clrScheme name="Titel, opsomming en f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opsomming en f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el, opsomming en f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 en opsomming">
  <a:themeElements>
    <a:clrScheme name="Titel en opsom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en opsomming">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el en opsom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el - midden">
  <a:themeElements>
    <a:clrScheme name="Titel - midd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 midde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el - midd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el en subtitel">
  <a:themeElements>
    <a:clrScheme name="Titel en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en subtite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el en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oto - horizontaal">
  <a:themeElements>
    <a:clrScheme name="Foto - horizonta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to - horizonta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 horizonta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oto - horizontale weerspiegeling">
  <a:themeElements>
    <a:clrScheme name="Foto - horizontale weerspiegel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to - horizontale weerspiegeling">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 horizontale weerspiegel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oto - verticaal">
  <a:themeElements>
    <a:clrScheme name="Foto - vertica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to - vertica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 vertica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oto - verticale weerspiegeling">
  <a:themeElements>
    <a:clrScheme name="Foto - verticale weerspiegel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to - verticale weerspiegeling">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oto - verticale weerspiegel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el - boven">
  <a:themeElements>
    <a:clrScheme name="Titel - bov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 bove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el - bov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857</TotalTime>
  <Pages>0</Pages>
  <Words>1399</Words>
  <Characters>0</Characters>
  <Application>Microsoft Office PowerPoint</Application>
  <PresentationFormat>Aangepast</PresentationFormat>
  <Lines>0</Lines>
  <Paragraphs>200</Paragraphs>
  <Slides>34</Slides>
  <Notes>16</Notes>
  <HiddenSlides>0</HiddenSlides>
  <MMClips>0</MMClips>
  <ScaleCrop>false</ScaleCrop>
  <HeadingPairs>
    <vt:vector size="6" baseType="variant">
      <vt:variant>
        <vt:lpstr>Thema</vt:lpstr>
      </vt:variant>
      <vt:variant>
        <vt:i4>14</vt:i4>
      </vt:variant>
      <vt:variant>
        <vt:lpstr>Ingesloten OLE-bronprogramma's</vt:lpstr>
      </vt:variant>
      <vt:variant>
        <vt:i4>1</vt:i4>
      </vt:variant>
      <vt:variant>
        <vt:lpstr>Diatitels</vt:lpstr>
      </vt:variant>
      <vt:variant>
        <vt:i4>34</vt:i4>
      </vt:variant>
    </vt:vector>
  </HeadingPairs>
  <TitlesOfParts>
    <vt:vector size="49" baseType="lpstr">
      <vt:lpstr>Leeg</vt:lpstr>
      <vt:lpstr>Titel en opsomming</vt:lpstr>
      <vt:lpstr>Titel - midden</vt:lpstr>
      <vt:lpstr>Titel en subtitel</vt:lpstr>
      <vt:lpstr>Foto - horizontaal</vt:lpstr>
      <vt:lpstr>Foto - horizontale weerspiegeling</vt:lpstr>
      <vt:lpstr>Foto - verticaal</vt:lpstr>
      <vt:lpstr>Foto - verticale weerspiegeling</vt:lpstr>
      <vt:lpstr>Titel - boven</vt:lpstr>
      <vt:lpstr>Opsomming</vt:lpstr>
      <vt:lpstr>Titel en opsomming - links</vt:lpstr>
      <vt:lpstr>Titel en opsomming - 2 kolommen</vt:lpstr>
      <vt:lpstr>Titel en opsomming - rechts</vt:lpstr>
      <vt:lpstr>Titel, opsomming en foto</vt:lpstr>
      <vt:lpstr>Acrobat Document</vt:lpstr>
      <vt:lpstr>Dia 1</vt:lpstr>
      <vt:lpstr>Dia 2</vt:lpstr>
      <vt:lpstr>Dia 3</vt:lpstr>
      <vt:lpstr>Rody Dubbelman</vt:lpstr>
      <vt:lpstr>VEILIG GEBRUIK VAN INTERNET EN NIEUWE MEDIA</vt:lpstr>
      <vt:lpstr>Risico’s toegespitst op MBO</vt:lpstr>
      <vt:lpstr>FEIT:</vt:lpstr>
      <vt:lpstr>ACCEPTEREN EN LOSLATEN?</vt:lpstr>
      <vt:lpstr>AFSPRAKEN  -  FILTEREN  -  LOGGEN</vt:lpstr>
      <vt:lpstr>AFSPRAKEN  -  FILTEREN  -  LOGGEN</vt:lpstr>
      <vt:lpstr>AFSPRAKEN  -  FILTEREN  -  LOGGEN</vt:lpstr>
      <vt:lpstr>AFSPRAKEN  -  FILTEREN  -  LOGGEN</vt:lpstr>
      <vt:lpstr>Waarom de keuze van de Hans Petri voor YourSafetynet?</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dc:creator>
  <cp:lastModifiedBy>Rody</cp:lastModifiedBy>
  <cp:revision>134</cp:revision>
  <dcterms:modified xsi:type="dcterms:W3CDTF">2012-01-19T10:14:29Z</dcterms:modified>
</cp:coreProperties>
</file>