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2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127" charset="0"/>
                <a:ea typeface="ＭＳ Ｐゴシック" pitchFamily="127" charset="-128"/>
                <a:cs typeface="ＭＳ Ｐゴシック" pitchFamily="12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127" charset="0"/>
                <a:ea typeface="ＭＳ Ｐゴシック" pitchFamily="127" charset="-128"/>
                <a:cs typeface="ＭＳ Ｐゴシック" pitchFamily="12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127" charset="0"/>
                <a:ea typeface="ＭＳ Ｐゴシック" pitchFamily="127" charset="-128"/>
                <a:cs typeface="ＭＳ Ｐゴシック" pitchFamily="12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127" charset="0"/>
                <a:ea typeface="ＭＳ Ｐゴシック" pitchFamily="127" charset="-128"/>
                <a:cs typeface="ＭＳ Ｐゴシック" pitchFamily="127" charset="-128"/>
              </a:defRPr>
            </a:lvl1pPr>
          </a:lstStyle>
          <a:p>
            <a:pPr>
              <a:defRPr/>
            </a:pPr>
            <a:fld id="{A9D69F2A-A63D-4018-A500-937C72175FC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27" charset="0"/>
        <a:ea typeface="ＭＳ Ｐゴシック" pitchFamily="12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F6930-B9F5-42B6-A7E4-04D03A1CA44C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1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536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CD4F4-B51C-4F57-8E52-0E2D9321A62D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2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7410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4B1D1-151A-444A-93BE-5C43A2947EAE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/>
              <a:t>7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9458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3886200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3886200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848600" y="6400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fld id="{5708C2BA-4456-43A3-87DD-8711F5908AE4}" type="slidenum">
              <a:rPr lang="en-US" sz="1600">
                <a:solidFill>
                  <a:schemeClr val="bg1"/>
                </a:solidFill>
                <a:latin typeface="Verdana" pitchFamily="127" charset="0"/>
                <a:ea typeface="ＭＳ Ｐゴシック" pitchFamily="127" charset="-128"/>
                <a:cs typeface="ＭＳ Ｐゴシック" pitchFamily="127" charset="-128"/>
              </a:rPr>
              <a:pPr algn="r" eaLnBrk="0" hangingPunct="0">
                <a:spcBef>
                  <a:spcPct val="50000"/>
                </a:spcBef>
                <a:defRPr/>
              </a:pPr>
              <a:t>‹nr.›</a:t>
            </a:fld>
            <a:endParaRPr lang="en-US" sz="1600">
              <a:solidFill>
                <a:schemeClr val="bg1"/>
              </a:solidFill>
              <a:latin typeface="Verdana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066800" y="51816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36262"/>
          </a:solidFill>
          <a:latin typeface="Verdana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Times" pitchFamily="-72" charset="0"/>
        <a:buChar char="•"/>
        <a:defRPr sz="2400">
          <a:solidFill>
            <a:srgbClr val="63626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-72" charset="0"/>
        <a:buChar char="•"/>
        <a:defRPr sz="2000">
          <a:solidFill>
            <a:srgbClr val="63626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-72" charset="0"/>
        <a:buChar char="•"/>
        <a:defRPr sz="1600">
          <a:solidFill>
            <a:srgbClr val="63626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-72" charset="0"/>
        <a:buChar char="•"/>
        <a:defRPr sz="1600">
          <a:solidFill>
            <a:srgbClr val="63626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-72" charset="0"/>
        <a:buChar char="•"/>
        <a:defRPr sz="1600">
          <a:solidFill>
            <a:srgbClr val="63626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127" charset="0"/>
        <a:buChar char="•"/>
        <a:defRPr sz="1600">
          <a:solidFill>
            <a:srgbClr val="63626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611560" y="1196752"/>
            <a:ext cx="7772400" cy="132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 dirty="0" err="1" smtClean="0">
                <a:solidFill>
                  <a:srgbClr val="616265"/>
                </a:solidFill>
                <a:latin typeface="Verdana" pitchFamily="-72" charset="0"/>
              </a:rPr>
              <a:t>Borging</a:t>
            </a:r>
            <a:r>
              <a:rPr lang="en-US" sz="4400" dirty="0" smtClean="0">
                <a:solidFill>
                  <a:srgbClr val="616265"/>
                </a:solidFill>
                <a:latin typeface="Verdana" pitchFamily="-72" charset="0"/>
              </a:rPr>
              <a:t> Triple-A </a:t>
            </a:r>
          </a:p>
          <a:p>
            <a:r>
              <a:rPr lang="en-US" sz="3600" dirty="0" smtClean="0">
                <a:solidFill>
                  <a:srgbClr val="616265"/>
                </a:solidFill>
                <a:latin typeface="Verdana" pitchFamily="-72" charset="0"/>
              </a:rPr>
              <a:t>Tryout: </a:t>
            </a:r>
          </a:p>
          <a:p>
            <a:r>
              <a:rPr lang="en-US" sz="3600" dirty="0" smtClean="0">
                <a:solidFill>
                  <a:srgbClr val="616265"/>
                </a:solidFill>
                <a:latin typeface="Verdana" pitchFamily="-72" charset="0"/>
              </a:rPr>
              <a:t>           De </a:t>
            </a:r>
            <a:r>
              <a:rPr lang="en-US" sz="3600" dirty="0" err="1" smtClean="0">
                <a:solidFill>
                  <a:srgbClr val="616265"/>
                </a:solidFill>
                <a:latin typeface="Verdana" pitchFamily="-72" charset="0"/>
              </a:rPr>
              <a:t>Onderwijscatalogus</a:t>
            </a:r>
            <a:endParaRPr lang="en-US" sz="3600" dirty="0">
              <a:solidFill>
                <a:srgbClr val="616265"/>
              </a:solidFill>
              <a:latin typeface="Verdana" pitchFamily="-72" charset="0"/>
            </a:endParaRPr>
          </a:p>
          <a:p>
            <a:endParaRPr lang="en-US" sz="2000" dirty="0">
              <a:solidFill>
                <a:srgbClr val="616265"/>
              </a:solidFill>
              <a:latin typeface="Verdana" pitchFamily="-72" charset="0"/>
            </a:endParaRPr>
          </a:p>
        </p:txBody>
      </p:sp>
      <p:sp>
        <p:nvSpPr>
          <p:cNvPr id="14339" name="Rectangle 9"/>
          <p:cNvSpPr>
            <a:spLocks noChangeArrowheads="1"/>
          </p:cNvSpPr>
          <p:nvPr/>
        </p:nvSpPr>
        <p:spPr bwMode="auto">
          <a:xfrm>
            <a:off x="685800" y="61722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1400" dirty="0" smtClean="0">
                <a:solidFill>
                  <a:schemeClr val="bg1"/>
                </a:solidFill>
                <a:latin typeface="Verdana" pitchFamily="-72" charset="0"/>
              </a:rPr>
              <a:t>Bert van </a:t>
            </a:r>
            <a:r>
              <a:rPr lang="en-US" sz="1400" dirty="0" err="1" smtClean="0">
                <a:solidFill>
                  <a:schemeClr val="bg1"/>
                </a:solidFill>
                <a:latin typeface="Verdana" pitchFamily="-72" charset="0"/>
              </a:rPr>
              <a:t>Daalen</a:t>
            </a:r>
            <a:r>
              <a:rPr lang="en-US" sz="1400" dirty="0" smtClean="0">
                <a:solidFill>
                  <a:schemeClr val="bg1"/>
                </a:solidFill>
                <a:latin typeface="Verdana" pitchFamily="-72" charset="0"/>
              </a:rPr>
              <a:t> en Eric </a:t>
            </a:r>
            <a:r>
              <a:rPr lang="en-US" sz="1400" dirty="0" err="1" smtClean="0">
                <a:solidFill>
                  <a:schemeClr val="bg1"/>
                </a:solidFill>
                <a:latin typeface="Verdana" pitchFamily="-72" charset="0"/>
              </a:rPr>
              <a:t>Jongepier</a:t>
            </a:r>
            <a:endParaRPr lang="en-US" sz="1400" dirty="0">
              <a:solidFill>
                <a:schemeClr val="bg1"/>
              </a:solidFill>
              <a:latin typeface="Verdana" pitchFamily="-72" charset="0"/>
            </a:endParaRPr>
          </a:p>
          <a:p>
            <a:pPr eaLnBrk="0" hangingPunct="0"/>
            <a:r>
              <a:rPr lang="en-US" sz="1400" dirty="0" err="1" smtClean="0">
                <a:solidFill>
                  <a:schemeClr val="bg1"/>
                </a:solidFill>
                <a:latin typeface="Verdana" pitchFamily="-72" charset="0"/>
              </a:rPr>
              <a:t>Januari</a:t>
            </a:r>
            <a:r>
              <a:rPr lang="en-US" sz="1400" dirty="0" smtClean="0">
                <a:solidFill>
                  <a:schemeClr val="bg1"/>
                </a:solidFill>
                <a:latin typeface="Verdana" pitchFamily="-72" charset="0"/>
              </a:rPr>
              <a:t> 2012</a:t>
            </a:r>
            <a:endParaRPr lang="en-US" sz="1400" dirty="0">
              <a:solidFill>
                <a:schemeClr val="bg1"/>
              </a:solidFill>
              <a:latin typeface="Verdana" pitchFamily="-72" charset="0"/>
            </a:endParaRP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683568" y="2708920"/>
            <a:ext cx="778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rgbClr val="616265"/>
                </a:solidFill>
                <a:latin typeface="Verdana" pitchFamily="-72" charset="0"/>
              </a:rPr>
              <a:t>                         ”Is het </a:t>
            </a:r>
            <a:r>
              <a:rPr lang="en-US" sz="2000" dirty="0" err="1" smtClean="0">
                <a:solidFill>
                  <a:srgbClr val="616265"/>
                </a:solidFill>
                <a:latin typeface="Verdana" pitchFamily="-72" charset="0"/>
              </a:rPr>
              <a:t>iets</a:t>
            </a:r>
            <a:r>
              <a:rPr lang="en-US" sz="2000" dirty="0" smtClean="0">
                <a:solidFill>
                  <a:srgbClr val="616265"/>
                </a:solidFill>
                <a:latin typeface="Verdana" pitchFamily="-72" charset="0"/>
              </a:rPr>
              <a:t> of </a:t>
            </a:r>
            <a:r>
              <a:rPr lang="en-US" sz="2000" dirty="0" err="1" smtClean="0">
                <a:solidFill>
                  <a:srgbClr val="616265"/>
                </a:solidFill>
                <a:latin typeface="Verdana" pitchFamily="-72" charset="0"/>
              </a:rPr>
              <a:t>wordt</a:t>
            </a:r>
            <a:r>
              <a:rPr lang="en-US" sz="2000" dirty="0" smtClean="0">
                <a:solidFill>
                  <a:srgbClr val="616265"/>
                </a:solidFill>
                <a:latin typeface="Verdana" pitchFamily="-72" charset="0"/>
              </a:rPr>
              <a:t> het </a:t>
            </a:r>
            <a:r>
              <a:rPr lang="en-US" sz="2000" dirty="0" err="1" smtClean="0">
                <a:solidFill>
                  <a:srgbClr val="616265"/>
                </a:solidFill>
                <a:latin typeface="Verdana" pitchFamily="-72" charset="0"/>
              </a:rPr>
              <a:t>niets</a:t>
            </a:r>
            <a:r>
              <a:rPr lang="en-US" sz="2000" dirty="0" smtClean="0">
                <a:solidFill>
                  <a:srgbClr val="616265"/>
                </a:solidFill>
                <a:latin typeface="Verdana" pitchFamily="-72" charset="0"/>
              </a:rPr>
              <a:t>…”</a:t>
            </a:r>
            <a:endParaRPr lang="en-US" sz="2000" dirty="0">
              <a:solidFill>
                <a:srgbClr val="616265"/>
              </a:solidFill>
              <a:latin typeface="Verdana" pitchFamily="-7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930424"/>
          </a:xfrm>
        </p:spPr>
        <p:txBody>
          <a:bodyPr/>
          <a:lstStyle/>
          <a:p>
            <a:pPr eaLnBrk="1" hangingPunct="1"/>
            <a:r>
              <a:rPr lang="en-US" dirty="0" err="1" smtClean="0"/>
              <a:t>Aanleiding</a:t>
            </a:r>
            <a:endParaRPr lang="en-US" dirty="0"/>
          </a:p>
        </p:txBody>
      </p:sp>
      <p:pic>
        <p:nvPicPr>
          <p:cNvPr id="2050" name="Afbeelding 1" descr="kernsystem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5655" y="1749463"/>
            <a:ext cx="6120681" cy="4415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608512"/>
          </a:xfrm>
        </p:spPr>
        <p:txBody>
          <a:bodyPr/>
          <a:lstStyle/>
          <a:p>
            <a:r>
              <a:rPr lang="nl-NL" dirty="0" smtClean="0"/>
              <a:t>1-0 achterstand</a:t>
            </a:r>
          </a:p>
          <a:p>
            <a:r>
              <a:rPr lang="nl-NL" dirty="0" smtClean="0"/>
              <a:t>Hoe leg je een droombeeld uit?</a:t>
            </a:r>
          </a:p>
          <a:p>
            <a:r>
              <a:rPr lang="nl-NL" dirty="0" smtClean="0"/>
              <a:t>Onderwijsontwikkelaars kunnen er nu niet mee aan de slag</a:t>
            </a:r>
          </a:p>
          <a:p>
            <a:r>
              <a:rPr lang="nl-NL" dirty="0" smtClean="0"/>
              <a:t>Gebruiksvriendelijke complexiteit</a:t>
            </a:r>
          </a:p>
          <a:p>
            <a:r>
              <a:rPr lang="nl-NL" dirty="0" smtClean="0"/>
              <a:t>De wens om (in ieder geval vanuit vier instellingen) een werkende omgeving te creëren</a:t>
            </a:r>
          </a:p>
          <a:p>
            <a:r>
              <a:rPr lang="nl-NL" dirty="0" smtClean="0"/>
              <a:t>Concept versus product</a:t>
            </a:r>
          </a:p>
          <a:p>
            <a:endParaRPr lang="nl-NL" dirty="0" smtClean="0"/>
          </a:p>
          <a:p>
            <a:r>
              <a:rPr lang="nl-NL" dirty="0" smtClean="0"/>
              <a:t>Uiteindelijke doel: 1-1 (tussenstand)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gaat u zien… en wat niet?!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150840"/>
          </a:xfrm>
        </p:spPr>
        <p:txBody>
          <a:bodyPr/>
          <a:lstStyle/>
          <a:p>
            <a:r>
              <a:rPr lang="nl-NL" dirty="0" smtClean="0"/>
              <a:t>Clickable demo – dus geen werkend systeem</a:t>
            </a:r>
          </a:p>
          <a:p>
            <a:r>
              <a:rPr lang="nl-NL" dirty="0" smtClean="0"/>
              <a:t>Geen uitspraak over concept of product</a:t>
            </a:r>
          </a:p>
          <a:p>
            <a:r>
              <a:rPr lang="nl-NL" dirty="0" smtClean="0"/>
              <a:t>Kijken vanuit drie gebruikers (er zijn er veel meer)</a:t>
            </a:r>
          </a:p>
          <a:p>
            <a:r>
              <a:rPr lang="nl-NL" dirty="0" smtClean="0"/>
              <a:t>We tonen de (mogelijke) werking van de catalogus, inhoud is van ondergeschikt belang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</a:t>
            </a:r>
            <a:endParaRPr lang="nl-NL" dirty="0"/>
          </a:p>
        </p:txBody>
      </p:sp>
      <p:pic>
        <p:nvPicPr>
          <p:cNvPr id="6" name="Afbeelding 5"/>
          <p:cNvPicPr/>
          <p:nvPr/>
        </p:nvPicPr>
        <p:blipFill>
          <a:blip r:embed="rId2"/>
          <a:srcRect l="1500" t="20935" r="10883" b="26542"/>
          <a:stretch>
            <a:fillRect/>
          </a:stretch>
        </p:blipFill>
        <p:spPr bwMode="auto">
          <a:xfrm>
            <a:off x="676275" y="2090737"/>
            <a:ext cx="77914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Functioneel ontwerp actualiseren</a:t>
            </a:r>
          </a:p>
          <a:p>
            <a:r>
              <a:rPr lang="nl-NL" dirty="0" smtClean="0"/>
              <a:t>Sectorbreed communiceren behaalde resultaten</a:t>
            </a:r>
          </a:p>
          <a:p>
            <a:r>
              <a:rPr lang="nl-NL" dirty="0" smtClean="0"/>
              <a:t>Beantwoorden vragen en delen van ervaringen</a:t>
            </a:r>
          </a:p>
          <a:p>
            <a:r>
              <a:rPr lang="nl-NL" dirty="0" smtClean="0"/>
              <a:t>Verkennen realisatie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27" charset="0"/>
            <a:ea typeface="ＭＳ Ｐゴシック" pitchFamily="127" charset="-128"/>
            <a:cs typeface="ＭＳ Ｐゴシック" pitchFamily="12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27" charset="0"/>
            <a:ea typeface="ＭＳ Ｐゴシック" pitchFamily="127" charset="-128"/>
            <a:cs typeface="ＭＳ Ｐゴシック" pitchFamily="12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141</Words>
  <Application>Microsoft Office PowerPoint</Application>
  <PresentationFormat>Diavoorstelling (4:3)</PresentationFormat>
  <Paragraphs>29</Paragraphs>
  <Slides>7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Blank Presentation</vt:lpstr>
      <vt:lpstr>Dia 1</vt:lpstr>
      <vt:lpstr>Aanleiding</vt:lpstr>
      <vt:lpstr>Dia 3</vt:lpstr>
      <vt:lpstr>Wat gaat u zien… en wat niet?!</vt:lpstr>
      <vt:lpstr>Demo</vt:lpstr>
      <vt:lpstr>Vervolg</vt:lpstr>
      <vt:lpstr>Dia 7</vt:lpstr>
    </vt:vector>
  </TitlesOfParts>
  <Company>Dennis Deursen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Deursen</dc:creator>
  <cp:lastModifiedBy>Acer_S3</cp:lastModifiedBy>
  <cp:revision>6</cp:revision>
  <dcterms:created xsi:type="dcterms:W3CDTF">2010-11-11T07:34:56Z</dcterms:created>
  <dcterms:modified xsi:type="dcterms:W3CDTF">2012-01-17T15:24:04Z</dcterms:modified>
</cp:coreProperties>
</file>