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80" r:id="rId4"/>
    <p:sldId id="271" r:id="rId5"/>
    <p:sldId id="262" r:id="rId6"/>
    <p:sldId id="266" r:id="rId7"/>
    <p:sldId id="279" r:id="rId8"/>
    <p:sldId id="274" r:id="rId9"/>
    <p:sldId id="278" r:id="rId10"/>
    <p:sldId id="270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2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03" autoAdjust="0"/>
    <p:restoredTop sz="90865" autoAdjust="0"/>
  </p:normalViewPr>
  <p:slideViewPr>
    <p:cSldViewPr>
      <p:cViewPr>
        <p:scale>
          <a:sx n="74" d="100"/>
          <a:sy n="74" d="100"/>
        </p:scale>
        <p:origin x="-197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27" charset="0"/>
                <a:ea typeface="ＭＳ Ｐゴシック" pitchFamily="127" charset="-128"/>
                <a:cs typeface="ＭＳ Ｐゴシック" pitchFamily="127" charset="-128"/>
              </a:defRPr>
            </a:lvl1pPr>
          </a:lstStyle>
          <a:p>
            <a:pPr>
              <a:defRPr/>
            </a:pPr>
            <a:fld id="{A9D69F2A-A63D-4018-A500-937C72175FC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629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27" charset="0"/>
        <a:ea typeface="ＭＳ Ｐゴシック" pitchFamily="1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6930-B9F5-42B6-A7E4-04D03A1CA44C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4B1D1-151A-444A-93BE-5C43A2947EAE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945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2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4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5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8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10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CD4F4-B51C-4F57-8E52-0E2D9321A62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11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741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3886200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3886200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7848600" y="64008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5708C2BA-4456-43A3-87DD-8711F5908AE4}" type="slidenum">
              <a:rPr lang="en-US" sz="1600">
                <a:solidFill>
                  <a:schemeClr val="bg1"/>
                </a:solidFill>
                <a:latin typeface="Verdana" pitchFamily="127" charset="0"/>
                <a:ea typeface="ＭＳ Ｐゴシック" pitchFamily="127" charset="-128"/>
                <a:cs typeface="ＭＳ Ｐゴシック" pitchFamily="127" charset="-128"/>
              </a:rPr>
              <a:pPr algn="r" eaLnBrk="0" hangingPunct="0">
                <a:spcBef>
                  <a:spcPct val="50000"/>
                </a:spcBef>
                <a:defRPr/>
              </a:pPr>
              <a:t>‹nr.›</a:t>
            </a:fld>
            <a:endParaRPr lang="en-US" sz="1600">
              <a:solidFill>
                <a:schemeClr val="bg1"/>
              </a:solidFill>
              <a:latin typeface="Verdana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066800" y="5181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636262"/>
          </a:solidFill>
          <a:latin typeface="Verdana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2400">
          <a:solidFill>
            <a:srgbClr val="63626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2000">
          <a:solidFill>
            <a:srgbClr val="63626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1600">
          <a:solidFill>
            <a:srgbClr val="63626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1600">
          <a:solidFill>
            <a:srgbClr val="63626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-72" charset="0"/>
        <a:buChar char="•"/>
        <a:defRPr sz="1600">
          <a:solidFill>
            <a:srgbClr val="63626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27" charset="0"/>
        <a:buChar char="•"/>
        <a:defRPr sz="1600">
          <a:solidFill>
            <a:srgbClr val="63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35000" y="20510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rgbClr val="616265"/>
                </a:solidFill>
                <a:latin typeface="Verdana" pitchFamily="-72" charset="0"/>
              </a:rPr>
              <a:t>Even </a:t>
            </a:r>
            <a:r>
              <a:rPr lang="en-US" sz="4400" dirty="0" err="1" smtClean="0">
                <a:solidFill>
                  <a:srgbClr val="616265"/>
                </a:solidFill>
                <a:latin typeface="Verdana" pitchFamily="-72" charset="0"/>
              </a:rPr>
              <a:t>bijpraten</a:t>
            </a:r>
            <a:endParaRPr lang="en-US" sz="2000" dirty="0">
              <a:solidFill>
                <a:srgbClr val="616265"/>
              </a:solidFill>
              <a:latin typeface="Verdana" pitchFamily="-72" charset="0"/>
            </a:endParaRPr>
          </a:p>
          <a:p>
            <a:endParaRPr lang="en-US" sz="2000" dirty="0">
              <a:solidFill>
                <a:srgbClr val="616265"/>
              </a:solidFill>
              <a:latin typeface="Verdana" pitchFamily="-72" charset="0"/>
            </a:endParaRP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6858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Kees Meindersma en Jan Bartling</a:t>
            </a: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18 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-72" charset="0"/>
              </a:rPr>
              <a:t>januari</a:t>
            </a:r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 2012</a:t>
            </a:r>
            <a:endParaRPr lang="en-US" sz="1400" dirty="0">
              <a:solidFill>
                <a:schemeClr val="bg1"/>
              </a:solidFill>
              <a:latin typeface="Verdana" pitchFamily="-72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68338" y="2574925"/>
            <a:ext cx="778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616265"/>
                </a:solidFill>
                <a:latin typeface="Verdana" pitchFamily="-72" charset="0"/>
              </a:rPr>
              <a:t>Over </a:t>
            </a:r>
            <a:r>
              <a:rPr lang="en-US" sz="2000" dirty="0" err="1" smtClean="0">
                <a:solidFill>
                  <a:srgbClr val="616265"/>
                </a:solidFill>
                <a:latin typeface="Verdana" pitchFamily="-72" charset="0"/>
              </a:rPr>
              <a:t>saMBO</a:t>
            </a:r>
            <a:r>
              <a:rPr lang="en-US" sz="2000" dirty="0" smtClean="0">
                <a:solidFill>
                  <a:srgbClr val="616265"/>
                </a:solidFill>
                <a:latin typeface="Verdana" pitchFamily="-72" charset="0"/>
              </a:rPr>
              <a:t>-ICT en </a:t>
            </a:r>
            <a:r>
              <a:rPr lang="en-US" sz="2000" dirty="0" err="1" smtClean="0">
                <a:solidFill>
                  <a:srgbClr val="616265"/>
                </a:solidFill>
                <a:latin typeface="Verdana" pitchFamily="-72" charset="0"/>
              </a:rPr>
              <a:t>Kennisnet</a:t>
            </a:r>
            <a:endParaRPr lang="en-US" sz="2000" dirty="0">
              <a:solidFill>
                <a:srgbClr val="616265"/>
              </a:solidFill>
              <a:latin typeface="Verdana" pitchFamily="-72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1058416"/>
            <a:ext cx="7772400" cy="64239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ESB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23528" y="6433591"/>
            <a:ext cx="1253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</a:t>
            </a:r>
            <a:r>
              <a:rPr lang="en-US" sz="1400" dirty="0">
                <a:solidFill>
                  <a:schemeClr val="bg1"/>
                </a:solidFill>
                <a:latin typeface="Verdana" pitchFamily="-72" charset="0"/>
              </a:rPr>
              <a:t>Bartling</a:t>
            </a:r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772816"/>
            <a:ext cx="5904656" cy="4428492"/>
          </a:xfrm>
          <a:prstGeom prst="rect">
            <a:avLst/>
          </a:prstGeom>
        </p:spPr>
      </p:pic>
      <p:pic>
        <p:nvPicPr>
          <p:cNvPr id="3" name="Afbeelding 2" descr="saMBO-ICT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512">
            <a:off x="2483768" y="2852936"/>
            <a:ext cx="2088232" cy="3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23528" y="6433591"/>
            <a:ext cx="2150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Kees Meindersma</a:t>
            </a:r>
            <a:endParaRPr lang="nl-NL" sz="1400" dirty="0"/>
          </a:p>
        </p:txBody>
      </p:sp>
      <p:sp>
        <p:nvSpPr>
          <p:cNvPr id="9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1031396"/>
            <a:ext cx="7772400" cy="64239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Business case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17533" b="20414"/>
          <a:stretch/>
        </p:blipFill>
        <p:spPr>
          <a:xfrm>
            <a:off x="971600" y="1700808"/>
            <a:ext cx="7272808" cy="45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6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90600" y="6173788"/>
            <a:ext cx="221324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436" name="Rectangle 1030"/>
          <p:cNvSpPr>
            <a:spLocks noChangeArrowheads="1"/>
          </p:cNvSpPr>
          <p:nvPr/>
        </p:nvSpPr>
        <p:spPr bwMode="auto">
          <a:xfrm>
            <a:off x="685800" y="5943600"/>
            <a:ext cx="4966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</a:rPr>
              <a:t>Jan-</a:t>
            </a:r>
            <a:r>
              <a:rPr lang="en-US" sz="1400" dirty="0" err="1" smtClean="0">
                <a:solidFill>
                  <a:schemeClr val="bg1"/>
                </a:solidFill>
              </a:rPr>
              <a:t>Kees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Meindersma</a:t>
            </a:r>
            <a:r>
              <a:rPr lang="en-US" sz="1400" dirty="0" smtClean="0">
                <a:solidFill>
                  <a:schemeClr val="bg1"/>
                </a:solidFill>
              </a:rPr>
              <a:t>		Jan Bartling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Thema’s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 rot="16200000">
            <a:off x="190777" y="2625648"/>
            <a:ext cx="121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Onderwijs</a:t>
            </a:r>
            <a:endParaRPr lang="nl-NL" sz="1800" dirty="0"/>
          </a:p>
        </p:txBody>
      </p:sp>
      <p:sp>
        <p:nvSpPr>
          <p:cNvPr id="17" name="Tekstvak 16"/>
          <p:cNvSpPr txBox="1"/>
          <p:nvPr/>
        </p:nvSpPr>
        <p:spPr>
          <a:xfrm rot="5400000">
            <a:off x="7259088" y="2470104"/>
            <a:ext cx="160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800" dirty="0" smtClean="0"/>
              <a:t>Organiseren</a:t>
            </a:r>
          </a:p>
          <a:p>
            <a:pPr algn="ctr"/>
            <a:r>
              <a:rPr lang="nl-NL" sz="1800" dirty="0"/>
              <a:t>v</a:t>
            </a:r>
            <a:r>
              <a:rPr lang="nl-NL" sz="1800" dirty="0" smtClean="0"/>
              <a:t>an onderwijs</a:t>
            </a:r>
            <a:endParaRPr lang="nl-NL" sz="1800" dirty="0"/>
          </a:p>
        </p:txBody>
      </p:sp>
      <p:sp>
        <p:nvSpPr>
          <p:cNvPr id="18" name="Tekstvak 17"/>
          <p:cNvSpPr txBox="1"/>
          <p:nvPr/>
        </p:nvSpPr>
        <p:spPr>
          <a:xfrm rot="16200000">
            <a:off x="-133104" y="4831692"/>
            <a:ext cx="180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Verantwoording</a:t>
            </a:r>
            <a:endParaRPr lang="nl-NL" sz="1800" dirty="0"/>
          </a:p>
        </p:txBody>
      </p:sp>
      <p:sp>
        <p:nvSpPr>
          <p:cNvPr id="19" name="Tekstvak 18"/>
          <p:cNvSpPr txBox="1"/>
          <p:nvPr/>
        </p:nvSpPr>
        <p:spPr>
          <a:xfrm rot="5400000">
            <a:off x="7180483" y="4865212"/>
            <a:ext cx="148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 smtClean="0"/>
              <a:t>De IT functie</a:t>
            </a:r>
            <a:endParaRPr lang="nl-NL" sz="1800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4299" r="-291"/>
          <a:stretch/>
        </p:blipFill>
        <p:spPr>
          <a:xfrm>
            <a:off x="971600" y="1792343"/>
            <a:ext cx="3312368" cy="206870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27984" y="1844826"/>
            <a:ext cx="3313250" cy="2003930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1600" y="4005064"/>
            <a:ext cx="3321968" cy="201823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27984" y="4002704"/>
            <a:ext cx="3312368" cy="2020597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323528" y="6433591"/>
            <a:ext cx="1253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</a:t>
            </a:r>
            <a:r>
              <a:rPr lang="en-US" sz="1400" dirty="0">
                <a:solidFill>
                  <a:schemeClr val="bg1"/>
                </a:solidFill>
                <a:latin typeface="Verdana" pitchFamily="-72" charset="0"/>
              </a:rPr>
              <a:t>Bartling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1130424"/>
            <a:ext cx="7772400" cy="570384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ICT </a:t>
            </a:r>
            <a:r>
              <a:rPr lang="en-US" dirty="0" err="1" smtClean="0"/>
              <a:t>Bekwaamheidseisen</a:t>
            </a:r>
            <a:endParaRPr lang="en-US" sz="1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23528" y="6433591"/>
            <a:ext cx="2132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Kees Meindersma</a:t>
            </a:r>
            <a:endParaRPr lang="nl-NL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371" y="1988840"/>
            <a:ext cx="4606453" cy="38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43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1044906"/>
            <a:ext cx="7772400" cy="570384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Examinering</a:t>
            </a:r>
            <a:r>
              <a:rPr lang="en-US" dirty="0" smtClean="0"/>
              <a:t> </a:t>
            </a:r>
            <a:r>
              <a:rPr lang="en-US" dirty="0" err="1"/>
              <a:t>Taal</a:t>
            </a:r>
            <a:r>
              <a:rPr lang="en-US" dirty="0"/>
              <a:t> en </a:t>
            </a:r>
            <a:r>
              <a:rPr lang="en-US" dirty="0" err="1" smtClean="0"/>
              <a:t>Rekenen</a:t>
            </a:r>
            <a:endParaRPr lang="en-US" sz="1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23528" y="6433591"/>
            <a:ext cx="1253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</a:t>
            </a:r>
            <a:r>
              <a:rPr lang="en-US" sz="1400" dirty="0">
                <a:solidFill>
                  <a:schemeClr val="bg1"/>
                </a:solidFill>
                <a:latin typeface="Verdana" pitchFamily="-72" charset="0"/>
              </a:rPr>
              <a:t>Bartling</a:t>
            </a:r>
            <a:endParaRPr lang="nl-NL" sz="1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824441"/>
            <a:ext cx="6408712" cy="42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4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23528" y="6433591"/>
            <a:ext cx="2150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Kees Meindersma</a:t>
            </a:r>
            <a:endParaRPr lang="nl-NL" sz="1400" dirty="0"/>
          </a:p>
        </p:txBody>
      </p:sp>
      <p:sp>
        <p:nvSpPr>
          <p:cNvPr id="9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Begeleiding</a:t>
            </a:r>
            <a:endParaRPr lang="en-US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916832"/>
            <a:ext cx="6350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6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ChangeArrowheads="1"/>
          </p:cNvSpPr>
          <p:nvPr>
            <p:ph type="title"/>
          </p:nvPr>
        </p:nvSpPr>
        <p:spPr>
          <a:xfrm>
            <a:off x="685800" y="1058416"/>
            <a:ext cx="7772400" cy="570384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Leermiddelen</a:t>
            </a:r>
            <a:endParaRPr lang="en-US" sz="18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23528" y="6433591"/>
            <a:ext cx="1253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</a:t>
            </a:r>
            <a:r>
              <a:rPr lang="en-US" sz="1400" dirty="0">
                <a:solidFill>
                  <a:schemeClr val="bg1"/>
                </a:solidFill>
                <a:latin typeface="Verdana" pitchFamily="-72" charset="0"/>
              </a:rPr>
              <a:t>Bartling</a:t>
            </a:r>
            <a:endParaRPr lang="nl-NL" sz="1400" dirty="0"/>
          </a:p>
        </p:txBody>
      </p:sp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7907"/>
            <a:ext cx="5976664" cy="4542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3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6433591"/>
            <a:ext cx="2132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Kees Meindersma</a:t>
            </a:r>
            <a:endParaRPr lang="nl-NL" sz="1400" dirty="0"/>
          </a:p>
        </p:txBody>
      </p:sp>
      <p:sp>
        <p:nvSpPr>
          <p:cNvPr id="5" name="Placeholder 2"/>
          <p:cNvSpPr txBox="1">
            <a:spLocks noChangeArrowheads="1"/>
          </p:cNvSpPr>
          <p:nvPr/>
        </p:nvSpPr>
        <p:spPr bwMode="auto">
          <a:xfrm>
            <a:off x="685800" y="1058416"/>
            <a:ext cx="7772400" cy="5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6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ECK II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3626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523" y="1268760"/>
            <a:ext cx="6671840" cy="494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575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23528" y="6433591"/>
            <a:ext cx="1253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</a:t>
            </a:r>
            <a:r>
              <a:rPr lang="en-US" sz="1400" dirty="0">
                <a:solidFill>
                  <a:schemeClr val="bg1"/>
                </a:solidFill>
                <a:latin typeface="Verdana" pitchFamily="-72" charset="0"/>
              </a:rPr>
              <a:t>Bartling</a:t>
            </a:r>
            <a:endParaRPr lang="nl-NL" sz="1400" dirty="0"/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785786" y="1052736"/>
            <a:ext cx="7772400" cy="6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26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6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3626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Inschrijven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3626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1748878"/>
            <a:ext cx="5256585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0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23528" y="6433591"/>
            <a:ext cx="2132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-72" charset="0"/>
              </a:rPr>
              <a:t>Jan Kees Meindersma</a:t>
            </a:r>
            <a:endParaRPr lang="nl-NL" sz="1400" dirty="0"/>
          </a:p>
        </p:txBody>
      </p:sp>
      <p:sp>
        <p:nvSpPr>
          <p:cNvPr id="5" name="Placeholder 2"/>
          <p:cNvSpPr txBox="1">
            <a:spLocks noChangeArrowheads="1"/>
          </p:cNvSpPr>
          <p:nvPr/>
        </p:nvSpPr>
        <p:spPr bwMode="auto">
          <a:xfrm>
            <a:off x="685800" y="1058416"/>
            <a:ext cx="7772400" cy="5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6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3626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75" y="476672"/>
            <a:ext cx="2999197" cy="5375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28800"/>
            <a:ext cx="6192688" cy="44978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27" charset="0"/>
            <a:ea typeface="ＭＳ Ｐゴシック" pitchFamily="127" charset="-128"/>
            <a:cs typeface="ＭＳ Ｐゴシック" pitchFamily="12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77</Words>
  <Application>Microsoft Office PowerPoint</Application>
  <PresentationFormat>Diavoorstelling (4:3)</PresentationFormat>
  <Paragraphs>40</Paragraphs>
  <Slides>12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Blank Presentation</vt:lpstr>
      <vt:lpstr>Dia 1</vt:lpstr>
      <vt:lpstr>Thema’s</vt:lpstr>
      <vt:lpstr>ICT Bekwaamheidseisen</vt:lpstr>
      <vt:lpstr>Examinering Taal en Rekenen</vt:lpstr>
      <vt:lpstr>Begeleiding</vt:lpstr>
      <vt:lpstr>Leermiddelen</vt:lpstr>
      <vt:lpstr>Dia 7</vt:lpstr>
      <vt:lpstr>Dia 8</vt:lpstr>
      <vt:lpstr>Dia 9</vt:lpstr>
      <vt:lpstr>ESB</vt:lpstr>
      <vt:lpstr>Business case</vt:lpstr>
      <vt:lpstr>Dia 12</vt:lpstr>
    </vt:vector>
  </TitlesOfParts>
  <Company>Dennis Deursen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Deursen</dc:creator>
  <cp:lastModifiedBy>janssen</cp:lastModifiedBy>
  <cp:revision>41</cp:revision>
  <dcterms:created xsi:type="dcterms:W3CDTF">2010-11-11T07:34:56Z</dcterms:created>
  <dcterms:modified xsi:type="dcterms:W3CDTF">2012-01-25T14:41:55Z</dcterms:modified>
</cp:coreProperties>
</file>